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31089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33" d="100"/>
          <a:sy n="33" d="100"/>
        </p:scale>
        <p:origin x="600" y="-3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1720" y="5387342"/>
            <a:ext cx="26426160" cy="11460480"/>
          </a:xfrm>
        </p:spPr>
        <p:txBody>
          <a:bodyPr anchor="b"/>
          <a:lstStyle>
            <a:lvl1pPr algn="ctr">
              <a:defRPr sz="2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86200" y="17289782"/>
            <a:ext cx="23317200" cy="7947658"/>
          </a:xfrm>
        </p:spPr>
        <p:txBody>
          <a:bodyPr/>
          <a:lstStyle>
            <a:lvl1pPr marL="0" indent="0" algn="ctr">
              <a:buNone/>
              <a:defRPr sz="8160"/>
            </a:lvl1pPr>
            <a:lvl2pPr marL="1554480" indent="0" algn="ctr">
              <a:buNone/>
              <a:defRPr sz="6800"/>
            </a:lvl2pPr>
            <a:lvl3pPr marL="3108960" indent="0" algn="ctr">
              <a:buNone/>
              <a:defRPr sz="6120"/>
            </a:lvl3pPr>
            <a:lvl4pPr marL="4663440" indent="0" algn="ctr">
              <a:buNone/>
              <a:defRPr sz="5440"/>
            </a:lvl4pPr>
            <a:lvl5pPr marL="6217920" indent="0" algn="ctr">
              <a:buNone/>
              <a:defRPr sz="5440"/>
            </a:lvl5pPr>
            <a:lvl6pPr marL="7772400" indent="0" algn="ctr">
              <a:buNone/>
              <a:defRPr sz="5440"/>
            </a:lvl6pPr>
            <a:lvl7pPr marL="9326880" indent="0" algn="ctr">
              <a:buNone/>
              <a:defRPr sz="5440"/>
            </a:lvl7pPr>
            <a:lvl8pPr marL="10881360" indent="0" algn="ctr">
              <a:buNone/>
              <a:defRPr sz="5440"/>
            </a:lvl8pPr>
            <a:lvl9pPr marL="12435840" indent="0" algn="ctr">
              <a:buNone/>
              <a:defRPr sz="54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3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248497" y="1752600"/>
            <a:ext cx="670369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7412" y="1752600"/>
            <a:ext cx="19722465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531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1219" y="8206749"/>
            <a:ext cx="26814780" cy="13693138"/>
          </a:xfrm>
        </p:spPr>
        <p:txBody>
          <a:bodyPr anchor="b"/>
          <a:lstStyle>
            <a:lvl1pPr>
              <a:defRPr sz="20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1219" y="22029429"/>
            <a:ext cx="26814780" cy="7200898"/>
          </a:xfrm>
        </p:spPr>
        <p:txBody>
          <a:bodyPr/>
          <a:lstStyle>
            <a:lvl1pPr marL="0" indent="0">
              <a:buNone/>
              <a:defRPr sz="8160">
                <a:solidFill>
                  <a:schemeClr val="tx1"/>
                </a:solidFill>
              </a:defRPr>
            </a:lvl1pPr>
            <a:lvl2pPr marL="155448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2pPr>
            <a:lvl3pPr marL="3108960" indent="0">
              <a:buNone/>
              <a:defRPr sz="6120">
                <a:solidFill>
                  <a:schemeClr val="tx1">
                    <a:tint val="75000"/>
                  </a:schemeClr>
                </a:solidFill>
              </a:defRPr>
            </a:lvl3pPr>
            <a:lvl4pPr marL="466344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4pPr>
            <a:lvl5pPr marL="621792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5pPr>
            <a:lvl6pPr marL="777240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6pPr>
            <a:lvl7pPr marL="932688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7pPr>
            <a:lvl8pPr marL="1088136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8pPr>
            <a:lvl9pPr marL="12435840" indent="0">
              <a:buNone/>
              <a:defRPr sz="54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3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410" y="8763000"/>
            <a:ext cx="132130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39110" y="8763000"/>
            <a:ext cx="1321308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46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459" y="1752607"/>
            <a:ext cx="268147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41463" y="8069582"/>
            <a:ext cx="13152356" cy="3954778"/>
          </a:xfrm>
        </p:spPr>
        <p:txBody>
          <a:bodyPr anchor="b"/>
          <a:lstStyle>
            <a:lvl1pPr marL="0" indent="0">
              <a:buNone/>
              <a:defRPr sz="8160" b="1"/>
            </a:lvl1pPr>
            <a:lvl2pPr marL="1554480" indent="0">
              <a:buNone/>
              <a:defRPr sz="6800" b="1"/>
            </a:lvl2pPr>
            <a:lvl3pPr marL="3108960" indent="0">
              <a:buNone/>
              <a:defRPr sz="6120" b="1"/>
            </a:lvl3pPr>
            <a:lvl4pPr marL="4663440" indent="0">
              <a:buNone/>
              <a:defRPr sz="5440" b="1"/>
            </a:lvl4pPr>
            <a:lvl5pPr marL="6217920" indent="0">
              <a:buNone/>
              <a:defRPr sz="5440" b="1"/>
            </a:lvl5pPr>
            <a:lvl6pPr marL="7772400" indent="0">
              <a:buNone/>
              <a:defRPr sz="5440" b="1"/>
            </a:lvl6pPr>
            <a:lvl7pPr marL="9326880" indent="0">
              <a:buNone/>
              <a:defRPr sz="5440" b="1"/>
            </a:lvl7pPr>
            <a:lvl8pPr marL="10881360" indent="0">
              <a:buNone/>
              <a:defRPr sz="5440" b="1"/>
            </a:lvl8pPr>
            <a:lvl9pPr marL="12435840" indent="0">
              <a:buNone/>
              <a:defRPr sz="5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41463" y="12024360"/>
            <a:ext cx="1315235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39112" y="8069582"/>
            <a:ext cx="13217129" cy="3954778"/>
          </a:xfrm>
        </p:spPr>
        <p:txBody>
          <a:bodyPr anchor="b"/>
          <a:lstStyle>
            <a:lvl1pPr marL="0" indent="0">
              <a:buNone/>
              <a:defRPr sz="8160" b="1"/>
            </a:lvl1pPr>
            <a:lvl2pPr marL="1554480" indent="0">
              <a:buNone/>
              <a:defRPr sz="6800" b="1"/>
            </a:lvl2pPr>
            <a:lvl3pPr marL="3108960" indent="0">
              <a:buNone/>
              <a:defRPr sz="6120" b="1"/>
            </a:lvl3pPr>
            <a:lvl4pPr marL="4663440" indent="0">
              <a:buNone/>
              <a:defRPr sz="5440" b="1"/>
            </a:lvl4pPr>
            <a:lvl5pPr marL="6217920" indent="0">
              <a:buNone/>
              <a:defRPr sz="5440" b="1"/>
            </a:lvl5pPr>
            <a:lvl6pPr marL="7772400" indent="0">
              <a:buNone/>
              <a:defRPr sz="5440" b="1"/>
            </a:lvl6pPr>
            <a:lvl7pPr marL="9326880" indent="0">
              <a:buNone/>
              <a:defRPr sz="5440" b="1"/>
            </a:lvl7pPr>
            <a:lvl8pPr marL="10881360" indent="0">
              <a:buNone/>
              <a:defRPr sz="5440" b="1"/>
            </a:lvl8pPr>
            <a:lvl9pPr marL="12435840" indent="0">
              <a:buNone/>
              <a:defRPr sz="5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39112" y="12024360"/>
            <a:ext cx="13217129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89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7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6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460" y="2194560"/>
            <a:ext cx="10027205" cy="7680960"/>
          </a:xfrm>
        </p:spPr>
        <p:txBody>
          <a:bodyPr anchor="b"/>
          <a:lstStyle>
            <a:lvl1pPr>
              <a:defRPr sz="10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17129" y="4739647"/>
            <a:ext cx="15739110" cy="23393400"/>
          </a:xfrm>
        </p:spPr>
        <p:txBody>
          <a:bodyPr/>
          <a:lstStyle>
            <a:lvl1pPr>
              <a:defRPr sz="10880"/>
            </a:lvl1pPr>
            <a:lvl2pPr>
              <a:defRPr sz="9520"/>
            </a:lvl2pPr>
            <a:lvl3pPr>
              <a:defRPr sz="8160"/>
            </a:lvl3pPr>
            <a:lvl4pPr>
              <a:defRPr sz="6800"/>
            </a:lvl4pPr>
            <a:lvl5pPr>
              <a:defRPr sz="6800"/>
            </a:lvl5pPr>
            <a:lvl6pPr>
              <a:defRPr sz="6800"/>
            </a:lvl6pPr>
            <a:lvl7pPr>
              <a:defRPr sz="6800"/>
            </a:lvl7pPr>
            <a:lvl8pPr>
              <a:defRPr sz="6800"/>
            </a:lvl8pPr>
            <a:lvl9pPr>
              <a:defRPr sz="6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460" y="9875520"/>
            <a:ext cx="10027205" cy="18295622"/>
          </a:xfrm>
        </p:spPr>
        <p:txBody>
          <a:bodyPr/>
          <a:lstStyle>
            <a:lvl1pPr marL="0" indent="0">
              <a:buNone/>
              <a:defRPr sz="5440"/>
            </a:lvl1pPr>
            <a:lvl2pPr marL="1554480" indent="0">
              <a:buNone/>
              <a:defRPr sz="4760"/>
            </a:lvl2pPr>
            <a:lvl3pPr marL="3108960" indent="0">
              <a:buNone/>
              <a:defRPr sz="4080"/>
            </a:lvl3pPr>
            <a:lvl4pPr marL="4663440" indent="0">
              <a:buNone/>
              <a:defRPr sz="3400"/>
            </a:lvl4pPr>
            <a:lvl5pPr marL="6217920" indent="0">
              <a:buNone/>
              <a:defRPr sz="3400"/>
            </a:lvl5pPr>
            <a:lvl6pPr marL="7772400" indent="0">
              <a:buNone/>
              <a:defRPr sz="3400"/>
            </a:lvl6pPr>
            <a:lvl7pPr marL="9326880" indent="0">
              <a:buNone/>
              <a:defRPr sz="3400"/>
            </a:lvl7pPr>
            <a:lvl8pPr marL="10881360" indent="0">
              <a:buNone/>
              <a:defRPr sz="3400"/>
            </a:lvl8pPr>
            <a:lvl9pPr marL="12435840" indent="0">
              <a:buNone/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7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41460" y="2194560"/>
            <a:ext cx="10027205" cy="7680960"/>
          </a:xfrm>
        </p:spPr>
        <p:txBody>
          <a:bodyPr anchor="b"/>
          <a:lstStyle>
            <a:lvl1pPr>
              <a:defRPr sz="108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217129" y="4739647"/>
            <a:ext cx="15739110" cy="23393400"/>
          </a:xfrm>
        </p:spPr>
        <p:txBody>
          <a:bodyPr anchor="t"/>
          <a:lstStyle>
            <a:lvl1pPr marL="0" indent="0">
              <a:buNone/>
              <a:defRPr sz="10880"/>
            </a:lvl1pPr>
            <a:lvl2pPr marL="1554480" indent="0">
              <a:buNone/>
              <a:defRPr sz="9520"/>
            </a:lvl2pPr>
            <a:lvl3pPr marL="3108960" indent="0">
              <a:buNone/>
              <a:defRPr sz="8160"/>
            </a:lvl3pPr>
            <a:lvl4pPr marL="4663440" indent="0">
              <a:buNone/>
              <a:defRPr sz="6800"/>
            </a:lvl4pPr>
            <a:lvl5pPr marL="6217920" indent="0">
              <a:buNone/>
              <a:defRPr sz="6800"/>
            </a:lvl5pPr>
            <a:lvl6pPr marL="7772400" indent="0">
              <a:buNone/>
              <a:defRPr sz="6800"/>
            </a:lvl6pPr>
            <a:lvl7pPr marL="9326880" indent="0">
              <a:buNone/>
              <a:defRPr sz="6800"/>
            </a:lvl7pPr>
            <a:lvl8pPr marL="10881360" indent="0">
              <a:buNone/>
              <a:defRPr sz="6800"/>
            </a:lvl8pPr>
            <a:lvl9pPr marL="12435840" indent="0">
              <a:buNone/>
              <a:defRPr sz="6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41460" y="9875520"/>
            <a:ext cx="10027205" cy="18295622"/>
          </a:xfrm>
        </p:spPr>
        <p:txBody>
          <a:bodyPr/>
          <a:lstStyle>
            <a:lvl1pPr marL="0" indent="0">
              <a:buNone/>
              <a:defRPr sz="5440"/>
            </a:lvl1pPr>
            <a:lvl2pPr marL="1554480" indent="0">
              <a:buNone/>
              <a:defRPr sz="4760"/>
            </a:lvl2pPr>
            <a:lvl3pPr marL="3108960" indent="0">
              <a:buNone/>
              <a:defRPr sz="4080"/>
            </a:lvl3pPr>
            <a:lvl4pPr marL="4663440" indent="0">
              <a:buNone/>
              <a:defRPr sz="3400"/>
            </a:lvl4pPr>
            <a:lvl5pPr marL="6217920" indent="0">
              <a:buNone/>
              <a:defRPr sz="3400"/>
            </a:lvl5pPr>
            <a:lvl6pPr marL="7772400" indent="0">
              <a:buNone/>
              <a:defRPr sz="3400"/>
            </a:lvl6pPr>
            <a:lvl7pPr marL="9326880" indent="0">
              <a:buNone/>
              <a:defRPr sz="3400"/>
            </a:lvl7pPr>
            <a:lvl8pPr marL="10881360" indent="0">
              <a:buNone/>
              <a:defRPr sz="3400"/>
            </a:lvl8pPr>
            <a:lvl9pPr marL="12435840" indent="0">
              <a:buNone/>
              <a:defRPr sz="3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28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37410" y="1752607"/>
            <a:ext cx="268147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7410" y="8763000"/>
            <a:ext cx="268147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37410" y="30510487"/>
            <a:ext cx="6995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32F65-5C82-419F-BB6D-646D85B03FB7}" type="datetimeFigureOut">
              <a:rPr lang="en-US" smtClean="0"/>
              <a:t>6/9/2020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98430" y="30510487"/>
            <a:ext cx="104927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957030" y="30510487"/>
            <a:ext cx="69951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665D9-861E-435F-BECE-8FE7CD6CB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91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108960" rtl="0" eaLnBrk="1" latinLnBrk="0" hangingPunct="1">
        <a:lnSpc>
          <a:spcPct val="90000"/>
        </a:lnSpc>
        <a:spcBef>
          <a:spcPct val="0"/>
        </a:spcBef>
        <a:buNone/>
        <a:defRPr sz="149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7240" indent="-777240" algn="l" defTabSz="3108960" rtl="0" eaLnBrk="1" latinLnBrk="0" hangingPunct="1">
        <a:lnSpc>
          <a:spcPct val="90000"/>
        </a:lnSpc>
        <a:spcBef>
          <a:spcPts val="3400"/>
        </a:spcBef>
        <a:buFont typeface="Arial" panose="020B0604020202020204" pitchFamily="34" charset="0"/>
        <a:buChar char="•"/>
        <a:defRPr sz="9520" kern="1200">
          <a:solidFill>
            <a:schemeClr val="tx1"/>
          </a:solidFill>
          <a:latin typeface="+mn-lt"/>
          <a:ea typeface="+mn-ea"/>
          <a:cs typeface="+mn-cs"/>
        </a:defRPr>
      </a:lvl1pPr>
      <a:lvl2pPr marL="233172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8160" kern="1200">
          <a:solidFill>
            <a:schemeClr val="tx1"/>
          </a:solidFill>
          <a:latin typeface="+mn-lt"/>
          <a:ea typeface="+mn-ea"/>
          <a:cs typeface="+mn-cs"/>
        </a:defRPr>
      </a:lvl2pPr>
      <a:lvl3pPr marL="388620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800" kern="1200">
          <a:solidFill>
            <a:schemeClr val="tx1"/>
          </a:solidFill>
          <a:latin typeface="+mn-lt"/>
          <a:ea typeface="+mn-ea"/>
          <a:cs typeface="+mn-cs"/>
        </a:defRPr>
      </a:lvl3pPr>
      <a:lvl4pPr marL="544068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4pPr>
      <a:lvl5pPr marL="699516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5pPr>
      <a:lvl6pPr marL="854964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6pPr>
      <a:lvl7pPr marL="1010412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7pPr>
      <a:lvl8pPr marL="1165860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8pPr>
      <a:lvl9pPr marL="13213080" indent="-777240" algn="l" defTabSz="3108960" rtl="0" eaLnBrk="1" latinLnBrk="0" hangingPunct="1">
        <a:lnSpc>
          <a:spcPct val="90000"/>
        </a:lnSpc>
        <a:spcBef>
          <a:spcPts val="1700"/>
        </a:spcBef>
        <a:buFont typeface="Arial" panose="020B0604020202020204" pitchFamily="34" charset="0"/>
        <a:buChar char="•"/>
        <a:defRPr sz="6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1pPr>
      <a:lvl2pPr marL="155448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2pPr>
      <a:lvl3pPr marL="310896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4pPr>
      <a:lvl5pPr marL="621792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5pPr>
      <a:lvl6pPr marL="777240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6pPr>
      <a:lvl7pPr marL="932688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7pPr>
      <a:lvl8pPr marL="1088136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8pPr>
      <a:lvl9pPr marL="12435840" algn="l" defTabSz="3108960" rtl="0" eaLnBrk="1" latinLnBrk="0" hangingPunct="1">
        <a:defRPr sz="61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335">
            <a:extLst>
              <a:ext uri="{FF2B5EF4-FFF2-40B4-BE49-F238E27FC236}">
                <a16:creationId xmlns:a16="http://schemas.microsoft.com/office/drawing/2014/main" id="{64C78945-7500-4A1F-8637-899BD34A3F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1" t="4825" r="33055"/>
          <a:stretch/>
        </p:blipFill>
        <p:spPr>
          <a:xfrm>
            <a:off x="22781895" y="20168520"/>
            <a:ext cx="7927855" cy="6516202"/>
          </a:xfrm>
          <a:prstGeom prst="rect">
            <a:avLst/>
          </a:prstGeom>
        </p:spPr>
      </p:pic>
      <p:pic>
        <p:nvPicPr>
          <p:cNvPr id="335" name="Picture 334">
            <a:extLst>
              <a:ext uri="{FF2B5EF4-FFF2-40B4-BE49-F238E27FC236}">
                <a16:creationId xmlns:a16="http://schemas.microsoft.com/office/drawing/2014/main" id="{98D1568A-E3F5-4243-B454-76599EA49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423"/>
          <a:stretch/>
        </p:blipFill>
        <p:spPr>
          <a:xfrm>
            <a:off x="23538556" y="26674260"/>
            <a:ext cx="6241312" cy="59290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90F68C-FB75-4160-802D-E00EAE865D24}"/>
              </a:ext>
            </a:extLst>
          </p:cNvPr>
          <p:cNvSpPr/>
          <p:nvPr/>
        </p:nvSpPr>
        <p:spPr>
          <a:xfrm>
            <a:off x="274320" y="225879"/>
            <a:ext cx="30571440" cy="4627564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2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7991E-B3D5-41C2-B167-DF5DEC3DF0F2}"/>
              </a:ext>
            </a:extLst>
          </p:cNvPr>
          <p:cNvSpPr txBox="1"/>
          <p:nvPr/>
        </p:nvSpPr>
        <p:spPr>
          <a:xfrm>
            <a:off x="2456296" y="377030"/>
            <a:ext cx="262074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approach to analyze connectivity matrices with individual-specific parcellation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678EAFC-F746-4348-82EF-64EC49287621}"/>
              </a:ext>
            </a:extLst>
          </p:cNvPr>
          <p:cNvGrpSpPr/>
          <p:nvPr/>
        </p:nvGrpSpPr>
        <p:grpSpPr>
          <a:xfrm>
            <a:off x="2770884" y="2537034"/>
            <a:ext cx="25578313" cy="2139939"/>
            <a:chOff x="7251670" y="2721114"/>
            <a:chExt cx="34251292" cy="201583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62AE2A4-4397-4219-B32C-A09664BEC4C4}"/>
                </a:ext>
              </a:extLst>
            </p:cNvPr>
            <p:cNvSpPr txBox="1"/>
            <p:nvPr/>
          </p:nvSpPr>
          <p:spPr>
            <a:xfrm>
              <a:off x="13262149" y="2721114"/>
              <a:ext cx="22230333" cy="7248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4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4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Han Liang</a:t>
              </a:r>
              <a:r>
                <a:rPr lang="en-US" sz="44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&amp; </a:t>
              </a:r>
              <a:r>
                <a:rPr lang="en-US" sz="44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4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F63773-FDDB-4ACE-9AD4-63E45E313EE3}"/>
                </a:ext>
              </a:extLst>
            </p:cNvPr>
            <p:cNvSpPr txBox="1"/>
            <p:nvPr/>
          </p:nvSpPr>
          <p:spPr>
            <a:xfrm>
              <a:off x="7251670" y="3611287"/>
              <a:ext cx="34251292" cy="55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017250D-52AF-4B00-8448-F78134F57221}"/>
                </a:ext>
              </a:extLst>
            </p:cNvPr>
            <p:cNvSpPr txBox="1"/>
            <p:nvPr/>
          </p:nvSpPr>
          <p:spPr>
            <a:xfrm>
              <a:off x="12074532" y="4186086"/>
              <a:ext cx="24605568" cy="55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Liang.Han@utdallas.edu, herve@utdallas.edu</a:t>
              </a:r>
            </a:p>
          </p:txBody>
        </p:sp>
      </p:grpSp>
      <p:pic>
        <p:nvPicPr>
          <p:cNvPr id="18" name="Picture 17" descr="utdallas-Lavande2.tiff">
            <a:extLst>
              <a:ext uri="{FF2B5EF4-FFF2-40B4-BE49-F238E27FC236}">
                <a16:creationId xmlns:a16="http://schemas.microsoft.com/office/drawing/2014/main" id="{15F96BFA-58DE-4681-AFF0-3DA8130B3CA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7" y="1451685"/>
            <a:ext cx="3393373" cy="13566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6" descr="Logo dallas ">
            <a:extLst>
              <a:ext uri="{FF2B5EF4-FFF2-40B4-BE49-F238E27FC236}">
                <a16:creationId xmlns:a16="http://schemas.microsoft.com/office/drawing/2014/main" id="{4097392F-6AB4-437B-BFD6-D49CBA95E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6918" y="1859022"/>
            <a:ext cx="4661416" cy="113232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01D47269-5FA4-4B1F-BA4E-6809417D6A53}"/>
              </a:ext>
            </a:extLst>
          </p:cNvPr>
          <p:cNvSpPr txBox="1"/>
          <p:nvPr/>
        </p:nvSpPr>
        <p:spPr>
          <a:xfrm>
            <a:off x="352018" y="6172202"/>
            <a:ext cx="10009235" cy="1615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4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4" indent="-571504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4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8" indent="-571504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61" lvl="1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111258" indent="-571504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73" lvl="1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template.</a:t>
            </a:r>
          </a:p>
          <a:p>
            <a:pPr marL="1746262" lvl="1" indent="-571504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vary greater from the target template.</a:t>
            </a:r>
          </a:p>
          <a:p>
            <a:pPr indent="-143777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43" lvl="1" indent="-58420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9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9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9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7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 and sub-networks. 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B06BF47-55AD-42D8-AC9B-62C4AF78D8A5}"/>
              </a:ext>
            </a:extLst>
          </p:cNvPr>
          <p:cNvCxnSpPr>
            <a:cxnSpLocks/>
          </p:cNvCxnSpPr>
          <p:nvPr/>
        </p:nvCxnSpPr>
        <p:spPr>
          <a:xfrm>
            <a:off x="268458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Snip Single Corner Rectangle 271">
            <a:extLst>
              <a:ext uri="{FF2B5EF4-FFF2-40B4-BE49-F238E27FC236}">
                <a16:creationId xmlns:a16="http://schemas.microsoft.com/office/drawing/2014/main" id="{9A01357D-E636-4F0E-9D97-F682D55661F9}"/>
              </a:ext>
            </a:extLst>
          </p:cNvPr>
          <p:cNvSpPr/>
          <p:nvPr/>
        </p:nvSpPr>
        <p:spPr>
          <a:xfrm>
            <a:off x="282286" y="5127147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23CF78-6D8B-46D6-B7E0-A2520642F669}"/>
              </a:ext>
            </a:extLst>
          </p:cNvPr>
          <p:cNvSpPr txBox="1"/>
          <p:nvPr/>
        </p:nvSpPr>
        <p:spPr>
          <a:xfrm>
            <a:off x="3065240" y="5181604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DD7FF99-B5E5-4C41-AAD1-430283F36F42}"/>
              </a:ext>
            </a:extLst>
          </p:cNvPr>
          <p:cNvSpPr txBox="1"/>
          <p:nvPr/>
        </p:nvSpPr>
        <p:spPr>
          <a:xfrm>
            <a:off x="365842" y="23976441"/>
            <a:ext cx="993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4" indent="-571504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81" lvl="1" indent="-42386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81" lvl="1" indent="-42386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81" lvl="1" indent="-42386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sub-networks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0F7DA39-AB77-44CF-9CA4-B48B772AA5A1}"/>
              </a:ext>
            </a:extLst>
          </p:cNvPr>
          <p:cNvGrpSpPr/>
          <p:nvPr/>
        </p:nvGrpSpPr>
        <p:grpSpPr>
          <a:xfrm>
            <a:off x="325209" y="29082094"/>
            <a:ext cx="9691501" cy="3368570"/>
            <a:chOff x="319366" y="28033804"/>
            <a:chExt cx="9691501" cy="336857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AA035B4-CEF9-41E4-9D97-D9AF294DD306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C8D54B5-F7DC-4F07-A2A1-950D9A851415}"/>
                </a:ext>
              </a:extLst>
            </p:cNvPr>
            <p:cNvSpPr txBox="1"/>
            <p:nvPr/>
          </p:nvSpPr>
          <p:spPr>
            <a:xfrm>
              <a:off x="346175" y="30202046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4" indent="-571504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C794AC36-E42F-4149-A77F-DA4E52E11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FA441EF-133B-4689-8963-C7FBF403396B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20E2BDF-9B9D-4E03-A4B0-12D16AC3FBEF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C39682F8-4597-4274-8BF4-7DC6C7B5D2A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97" name="Rectangle 96">
                  <a:extLst>
                    <a:ext uri="{FF2B5EF4-FFF2-40B4-BE49-F238E27FC236}">
                      <a16:creationId xmlns:a16="http://schemas.microsoft.com/office/drawing/2014/main" id="{3772B720-0E15-47DA-94D6-A6C84A773A2E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92569C9F-9B77-4329-9732-05CFDDF5C1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" name="Arrow: Right 78">
              <a:extLst>
                <a:ext uri="{FF2B5EF4-FFF2-40B4-BE49-F238E27FC236}">
                  <a16:creationId xmlns:a16="http://schemas.microsoft.com/office/drawing/2014/main" id="{61300DA7-8C14-4235-A187-BEF79550E377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F4188D9-8A60-4794-B1B5-04B41BF7ED50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4466C0-F830-4EA3-87D1-AA652792C952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004803"/>
              <a:chOff x="26205374" y="12457588"/>
              <a:chExt cx="3909948" cy="2004803"/>
            </a:xfrm>
          </p:grpSpPr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981683D-B42A-477D-AFF7-1A97574E4FBB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004803"/>
                <a:chOff x="2852983" y="-482713"/>
                <a:chExt cx="4560177" cy="2004803"/>
              </a:xfrm>
            </p:grpSpPr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5826A9F4-8CEA-4AAB-A16C-D19C4A315694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994" cy="977525"/>
                  <a:chOff x="3333741" y="141543"/>
                  <a:chExt cx="3301417" cy="861135"/>
                </a:xfrm>
              </p:grpSpPr>
              <p:pic>
                <p:nvPicPr>
                  <p:cNvPr id="88" name="Picture 87">
                    <a:extLst>
                      <a:ext uri="{FF2B5EF4-FFF2-40B4-BE49-F238E27FC236}">
                        <a16:creationId xmlns:a16="http://schemas.microsoft.com/office/drawing/2014/main" id="{3FF845E3-5C43-49F8-821C-CB03405885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t="-1" b="14815"/>
                  <a:stretch/>
                </p:blipFill>
                <p:spPr>
                  <a:xfrm>
                    <a:off x="4022697" y="141543"/>
                    <a:ext cx="2612461" cy="818826"/>
                  </a:xfrm>
                  <a:prstGeom prst="rect">
                    <a:avLst/>
                  </a:prstGeom>
                </p:spPr>
              </p:pic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CA493C4D-F6AB-4C63-963E-B7CCCEE9BFFA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CE57558B-04F4-4D92-BAEE-2077F4CF732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4BB816AF-C16F-4C2A-A099-9744FB1486F5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CAB588D-C6C5-42D2-AEB5-EBA1A40BBB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81EF986D-FF0A-429A-8F6C-1265FFD059AA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026DE256-C749-4B26-A3A9-37E49187584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772D45A-35CF-4B78-A20E-616C267CBAD3}"/>
                    </a:ext>
                  </a:extLst>
                </p:cNvPr>
                <p:cNvSpPr txBox="1"/>
                <p:nvPr/>
              </p:nvSpPr>
              <p:spPr>
                <a:xfrm>
                  <a:off x="3222541" y="-482713"/>
                  <a:ext cx="419061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2A3267A-F4DD-4FA9-8A67-BC56A5B0EC58}"/>
                    </a:ext>
                  </a:extLst>
                </p:cNvPr>
                <p:cNvSpPr txBox="1"/>
                <p:nvPr/>
              </p:nvSpPr>
              <p:spPr>
                <a:xfrm>
                  <a:off x="4682244" y="1121980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C8B3E250-7157-41A9-96F7-FCA91313C47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301CB062-FFB3-4CF9-A8CC-AA895471F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9" name="Snip Single Corner Rectangle 192">
            <a:extLst>
              <a:ext uri="{FF2B5EF4-FFF2-40B4-BE49-F238E27FC236}">
                <a16:creationId xmlns:a16="http://schemas.microsoft.com/office/drawing/2014/main" id="{14CBCE46-E4E4-4275-A21A-4FA4F6EAEFF8}"/>
              </a:ext>
            </a:extLst>
          </p:cNvPr>
          <p:cNvSpPr/>
          <p:nvPr/>
        </p:nvSpPr>
        <p:spPr>
          <a:xfrm>
            <a:off x="274320" y="22788854"/>
            <a:ext cx="10032192" cy="9903666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97BE69-8D10-4C1D-9D00-958E9C2EA56D}"/>
              </a:ext>
            </a:extLst>
          </p:cNvPr>
          <p:cNvSpPr txBox="1"/>
          <p:nvPr/>
        </p:nvSpPr>
        <p:spPr>
          <a:xfrm>
            <a:off x="1628458" y="22860004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846653D9-8B21-44C6-BEAA-BD608A05DB62}"/>
              </a:ext>
            </a:extLst>
          </p:cNvPr>
          <p:cNvCxnSpPr>
            <a:cxnSpLocks/>
          </p:cNvCxnSpPr>
          <p:nvPr/>
        </p:nvCxnSpPr>
        <p:spPr>
          <a:xfrm>
            <a:off x="329675" y="23698203"/>
            <a:ext cx="9875520" cy="24863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668854-CE90-40A1-B101-F8BB62E59E98}"/>
              </a:ext>
            </a:extLst>
          </p:cNvPr>
          <p:cNvGrpSpPr/>
          <p:nvPr/>
        </p:nvGrpSpPr>
        <p:grpSpPr>
          <a:xfrm>
            <a:off x="689303" y="26925720"/>
            <a:ext cx="4469783" cy="1960118"/>
            <a:chOff x="420315" y="26979790"/>
            <a:chExt cx="4469783" cy="1960117"/>
          </a:xfrm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CE06D37-D5D2-48CF-855B-4077C13DA9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5A4BE8FD-856B-4F56-896E-751AD9F8D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105" name="Rounded Rectangle 19">
              <a:extLst>
                <a:ext uri="{FF2B5EF4-FFF2-40B4-BE49-F238E27FC236}">
                  <a16:creationId xmlns:a16="http://schemas.microsoft.com/office/drawing/2014/main" id="{A81CF897-C129-4237-9BE0-9F51D1A5C8A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7EFD0AD-4459-49F8-A27B-DBDA82406CA6}"/>
                </a:ext>
              </a:extLst>
            </p:cNvPr>
            <p:cNvSpPr txBox="1"/>
            <p:nvPr/>
          </p:nvSpPr>
          <p:spPr>
            <a:xfrm>
              <a:off x="1994652" y="28539797"/>
              <a:ext cx="11708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042C85B-41D6-4638-9A4D-544EF53DF222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E9D4BE8-340B-4F10-8F71-B3E9C12DC0C6}"/>
                </a:ext>
              </a:extLst>
            </p:cNvPr>
            <p:cNvSpPr txBox="1"/>
            <p:nvPr/>
          </p:nvSpPr>
          <p:spPr>
            <a:xfrm>
              <a:off x="2860261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254279C-4415-4FAF-9C1F-9C8D31BB22A5}"/>
              </a:ext>
            </a:extLst>
          </p:cNvPr>
          <p:cNvGrpSpPr/>
          <p:nvPr/>
        </p:nvGrpSpPr>
        <p:grpSpPr>
          <a:xfrm>
            <a:off x="5311485" y="26920791"/>
            <a:ext cx="4546601" cy="1960118"/>
            <a:chOff x="5333999" y="26974862"/>
            <a:chExt cx="4546601" cy="1960117"/>
          </a:xfrm>
        </p:grpSpPr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440DA0ED-EBE4-4943-879D-211F896357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0978406-2655-4B5B-9982-BDB07A35E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112" name="Rounded Rectangle 208">
              <a:extLst>
                <a:ext uri="{FF2B5EF4-FFF2-40B4-BE49-F238E27FC236}">
                  <a16:creationId xmlns:a16="http://schemas.microsoft.com/office/drawing/2014/main" id="{B20B3E2A-FD80-49CA-9E4A-B382B491E1E3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E9E8F2E-3CC7-4347-BBC9-D4B9D2F3BDBE}"/>
                </a:ext>
              </a:extLst>
            </p:cNvPr>
            <p:cNvSpPr txBox="1"/>
            <p:nvPr/>
          </p:nvSpPr>
          <p:spPr>
            <a:xfrm>
              <a:off x="6877334" y="28534869"/>
              <a:ext cx="11708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350BB81-C3EB-44B1-BC9F-E2E2BF1A9649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0246CF-050E-487F-B3A1-215643E33365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B92A487-7B9C-48AD-AD95-E8549D6B93C3}"/>
              </a:ext>
            </a:extLst>
          </p:cNvPr>
          <p:cNvCxnSpPr>
            <a:cxnSpLocks/>
          </p:cNvCxnSpPr>
          <p:nvPr/>
        </p:nvCxnSpPr>
        <p:spPr>
          <a:xfrm>
            <a:off x="1497239" y="28873099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1AEE5C13-2C2A-4D0F-8CDC-23AA01E56060}"/>
              </a:ext>
            </a:extLst>
          </p:cNvPr>
          <p:cNvSpPr txBox="1"/>
          <p:nvPr/>
        </p:nvSpPr>
        <p:spPr>
          <a:xfrm>
            <a:off x="10403377" y="15559051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Hierarchical multiple factor analysis</a:t>
            </a:r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AFE5EDF-106F-48CB-917E-CBB50E0F0A53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615941" y="8757953"/>
            <a:ext cx="11496486" cy="2098953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EB4C8A77-B4CC-4AA9-9B3C-34063801142B}"/>
              </a:ext>
            </a:extLst>
          </p:cNvPr>
          <p:cNvCxnSpPr>
            <a:cxnSpLocks/>
          </p:cNvCxnSpPr>
          <p:nvPr/>
        </p:nvCxnSpPr>
        <p:spPr>
          <a:xfrm flipV="1">
            <a:off x="10615941" y="16434102"/>
            <a:ext cx="11676030" cy="1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Snip Diagonal Corner Rectangle 46">
            <a:extLst>
              <a:ext uri="{FF2B5EF4-FFF2-40B4-BE49-F238E27FC236}">
                <a16:creationId xmlns:a16="http://schemas.microsoft.com/office/drawing/2014/main" id="{95592834-9F23-49E0-B510-A5A7F9630897}"/>
              </a:ext>
            </a:extLst>
          </p:cNvPr>
          <p:cNvSpPr/>
          <p:nvPr/>
        </p:nvSpPr>
        <p:spPr>
          <a:xfrm flipV="1">
            <a:off x="10535112" y="15393244"/>
            <a:ext cx="11708306" cy="17299276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C0FBB6C-027C-4BA9-9538-9CBCDFAEE729}"/>
              </a:ext>
            </a:extLst>
          </p:cNvPr>
          <p:cNvGrpSpPr/>
          <p:nvPr/>
        </p:nvGrpSpPr>
        <p:grpSpPr>
          <a:xfrm>
            <a:off x="10816206" y="20079248"/>
            <a:ext cx="10400686" cy="5782599"/>
            <a:chOff x="11739411" y="23364144"/>
            <a:chExt cx="10400687" cy="5782598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BEFC37A8-9DD8-4117-89FC-08ABD5736B02}"/>
                </a:ext>
              </a:extLst>
            </p:cNvPr>
            <p:cNvGrpSpPr/>
            <p:nvPr/>
          </p:nvGrpSpPr>
          <p:grpSpPr>
            <a:xfrm>
              <a:off x="17107111" y="25799069"/>
              <a:ext cx="3514934" cy="2439551"/>
              <a:chOff x="13680263" y="13711522"/>
              <a:chExt cx="3514934" cy="2439551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D946E452-DDCB-4DC3-ACE9-895DE2B2630E}"/>
                  </a:ext>
                </a:extLst>
              </p:cNvPr>
              <p:cNvGrpSpPr/>
              <p:nvPr/>
            </p:nvGrpSpPr>
            <p:grpSpPr>
              <a:xfrm>
                <a:off x="13680263" y="13711522"/>
                <a:ext cx="607894" cy="766478"/>
                <a:chOff x="13680263" y="13607108"/>
                <a:chExt cx="607894" cy="766478"/>
              </a:xfrm>
            </p:grpSpPr>
            <p:sp>
              <p:nvSpPr>
                <p:cNvPr id="217" name="Isosceles Triangle 216">
                  <a:extLst>
                    <a:ext uri="{FF2B5EF4-FFF2-40B4-BE49-F238E27FC236}">
                      <a16:creationId xmlns:a16="http://schemas.microsoft.com/office/drawing/2014/main" id="{F2FAB177-5935-481E-8D2B-CDC405C9C5DE}"/>
                    </a:ext>
                  </a:extLst>
                </p:cNvPr>
                <p:cNvSpPr/>
                <p:nvPr/>
              </p:nvSpPr>
              <p:spPr>
                <a:xfrm rot="2700000">
                  <a:off x="13784024" y="13770410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6FEFEE84-59AA-4464-8EF2-069C85B6A11A}"/>
                    </a:ext>
                  </a:extLst>
                </p:cNvPr>
                <p:cNvSpPr/>
                <p:nvPr/>
              </p:nvSpPr>
              <p:spPr>
                <a:xfrm>
                  <a:off x="13680264" y="13788370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9" name="Straight Connector 218">
                  <a:extLst>
                    <a:ext uri="{FF2B5EF4-FFF2-40B4-BE49-F238E27FC236}">
                      <a16:creationId xmlns:a16="http://schemas.microsoft.com/office/drawing/2014/main" id="{C52AB5A4-00A4-4F97-80BF-08BB6CAE4B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3788369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0" name="Arrow: Right 199">
                <a:extLst>
                  <a:ext uri="{FF2B5EF4-FFF2-40B4-BE49-F238E27FC236}">
                    <a16:creationId xmlns:a16="http://schemas.microsoft.com/office/drawing/2014/main" id="{3AC10F7F-C440-40B3-AAEF-7F99591480EF}"/>
                  </a:ext>
                </a:extLst>
              </p:cNvPr>
              <p:cNvSpPr/>
              <p:nvPr/>
            </p:nvSpPr>
            <p:spPr>
              <a:xfrm>
                <a:off x="14532040" y="14076470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A9BF69E2-5D2F-4C6E-86F9-833B19F44B0A}"/>
                  </a:ext>
                </a:extLst>
              </p:cNvPr>
              <p:cNvSpPr/>
              <p:nvPr/>
            </p:nvSpPr>
            <p:spPr>
              <a:xfrm>
                <a:off x="15201805" y="14121384"/>
                <a:ext cx="1993392" cy="12801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0D119D49-7AAD-4A44-92F6-E5A7AEA0061C}"/>
                  </a:ext>
                </a:extLst>
              </p:cNvPr>
              <p:cNvGrpSpPr/>
              <p:nvPr/>
            </p:nvGrpSpPr>
            <p:grpSpPr>
              <a:xfrm>
                <a:off x="13680263" y="14437769"/>
                <a:ext cx="607894" cy="766478"/>
                <a:chOff x="13680263" y="14437769"/>
                <a:chExt cx="607894" cy="766478"/>
              </a:xfrm>
            </p:grpSpPr>
            <p:sp>
              <p:nvSpPr>
                <p:cNvPr id="213" name="Isosceles Triangle 212">
                  <a:extLst>
                    <a:ext uri="{FF2B5EF4-FFF2-40B4-BE49-F238E27FC236}">
                      <a16:creationId xmlns:a16="http://schemas.microsoft.com/office/drawing/2014/main" id="{23DA80D2-8BC2-48D1-BC26-963CA16AE06B}"/>
                    </a:ext>
                  </a:extLst>
                </p:cNvPr>
                <p:cNvSpPr/>
                <p:nvPr/>
              </p:nvSpPr>
              <p:spPr>
                <a:xfrm rot="2700000">
                  <a:off x="13784024" y="1460107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14" name="Group 213">
                  <a:extLst>
                    <a:ext uri="{FF2B5EF4-FFF2-40B4-BE49-F238E27FC236}">
                      <a16:creationId xmlns:a16="http://schemas.microsoft.com/office/drawing/2014/main" id="{0EA2B686-8506-4F50-AA11-2E2D68FBBFC2}"/>
                    </a:ext>
                  </a:extLst>
                </p:cNvPr>
                <p:cNvGrpSpPr/>
                <p:nvPr/>
              </p:nvGrpSpPr>
              <p:grpSpPr>
                <a:xfrm>
                  <a:off x="13680263" y="14619030"/>
                  <a:ext cx="585217" cy="585217"/>
                  <a:chOff x="13680263" y="14619030"/>
                  <a:chExt cx="585217" cy="585217"/>
                </a:xfrm>
              </p:grpSpPr>
              <p:sp>
                <p:nvSpPr>
                  <p:cNvPr id="215" name="Rectangle 214">
                    <a:extLst>
                      <a:ext uri="{FF2B5EF4-FFF2-40B4-BE49-F238E27FC236}">
                        <a16:creationId xmlns:a16="http://schemas.microsoft.com/office/drawing/2014/main" id="{518F6BBE-7FD0-4F87-8F82-899568FA1C1B}"/>
                      </a:ext>
                    </a:extLst>
                  </p:cNvPr>
                  <p:cNvSpPr/>
                  <p:nvPr/>
                </p:nvSpPr>
                <p:spPr>
                  <a:xfrm>
                    <a:off x="13680264" y="14619031"/>
                    <a:ext cx="585216" cy="585216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16" name="Straight Connector 215">
                    <a:extLst>
                      <a:ext uri="{FF2B5EF4-FFF2-40B4-BE49-F238E27FC236}">
                        <a16:creationId xmlns:a16="http://schemas.microsoft.com/office/drawing/2014/main" id="{EEA9E735-B302-46FF-8161-1BFC99503A4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80263" y="14619030"/>
                    <a:ext cx="585216" cy="585216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03" name="Arrow: Right 202">
                <a:extLst>
                  <a:ext uri="{FF2B5EF4-FFF2-40B4-BE49-F238E27FC236}">
                    <a16:creationId xmlns:a16="http://schemas.microsoft.com/office/drawing/2014/main" id="{A6DFD61A-37CE-4D47-A717-AFBA751272F4}"/>
                  </a:ext>
                </a:extLst>
              </p:cNvPr>
              <p:cNvSpPr/>
              <p:nvPr/>
            </p:nvSpPr>
            <p:spPr>
              <a:xfrm>
                <a:off x="14532040" y="14802717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374E76F1-4D0C-4FD6-8D62-493FE2202E7C}"/>
                  </a:ext>
                </a:extLst>
              </p:cNvPr>
              <p:cNvSpPr/>
              <p:nvPr/>
            </p:nvSpPr>
            <p:spPr>
              <a:xfrm>
                <a:off x="15201805" y="14847631"/>
                <a:ext cx="1993392" cy="12801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F276B5AE-DB32-4D18-98A8-186A161B2506}"/>
                  </a:ext>
                </a:extLst>
              </p:cNvPr>
              <p:cNvGrpSpPr/>
              <p:nvPr/>
            </p:nvGrpSpPr>
            <p:grpSpPr>
              <a:xfrm>
                <a:off x="13680263" y="15384595"/>
                <a:ext cx="607894" cy="766478"/>
                <a:chOff x="13680263" y="16022779"/>
                <a:chExt cx="607894" cy="766478"/>
              </a:xfrm>
            </p:grpSpPr>
            <p:sp>
              <p:nvSpPr>
                <p:cNvPr id="210" name="Isosceles Triangle 209">
                  <a:extLst>
                    <a:ext uri="{FF2B5EF4-FFF2-40B4-BE49-F238E27FC236}">
                      <a16:creationId xmlns:a16="http://schemas.microsoft.com/office/drawing/2014/main" id="{FA7E85D8-F48B-4FA8-80FE-F65DE2AF8DA6}"/>
                    </a:ext>
                  </a:extLst>
                </p:cNvPr>
                <p:cNvSpPr/>
                <p:nvPr/>
              </p:nvSpPr>
              <p:spPr>
                <a:xfrm rot="2700000">
                  <a:off x="13784024" y="1618608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34ACF88C-6DDE-4AF7-A3D9-17AEDF1076A2}"/>
                    </a:ext>
                  </a:extLst>
                </p:cNvPr>
                <p:cNvSpPr/>
                <p:nvPr/>
              </p:nvSpPr>
              <p:spPr>
                <a:xfrm>
                  <a:off x="13680264" y="1620404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F0329FD2-9AE2-4980-BA04-390579568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620404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6" name="Arrow: Right 205">
                <a:extLst>
                  <a:ext uri="{FF2B5EF4-FFF2-40B4-BE49-F238E27FC236}">
                    <a16:creationId xmlns:a16="http://schemas.microsoft.com/office/drawing/2014/main" id="{0104629D-4FD5-48E0-A083-78944B205B0F}"/>
                  </a:ext>
                </a:extLst>
              </p:cNvPr>
              <p:cNvSpPr/>
              <p:nvPr/>
            </p:nvSpPr>
            <p:spPr>
              <a:xfrm>
                <a:off x="14532040" y="15749543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CDB808C-7ACE-48D9-BC92-4DC037D782DC}"/>
                  </a:ext>
                </a:extLst>
              </p:cNvPr>
              <p:cNvSpPr/>
              <p:nvPr/>
            </p:nvSpPr>
            <p:spPr>
              <a:xfrm>
                <a:off x="15201805" y="15794457"/>
                <a:ext cx="1993392" cy="12801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BE4E1543-006D-4BA5-9C8B-FAEED2601E1F}"/>
                  </a:ext>
                </a:extLst>
              </p:cNvPr>
              <p:cNvSpPr txBox="1"/>
              <p:nvPr/>
            </p:nvSpPr>
            <p:spPr>
              <a:xfrm>
                <a:off x="16094522" y="15204246"/>
                <a:ext cx="492443" cy="8502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  <p:sp>
            <p:nvSpPr>
              <p:cNvPr id="209" name="TextBox 208">
                <a:extLst>
                  <a:ext uri="{FF2B5EF4-FFF2-40B4-BE49-F238E27FC236}">
                    <a16:creationId xmlns:a16="http://schemas.microsoft.com/office/drawing/2014/main" id="{CDF3D479-32C6-4F57-B57C-6D926B0FC28E}"/>
                  </a:ext>
                </a:extLst>
              </p:cNvPr>
              <p:cNvSpPr txBox="1"/>
              <p:nvPr/>
            </p:nvSpPr>
            <p:spPr>
              <a:xfrm>
                <a:off x="13819285" y="15218337"/>
                <a:ext cx="492443" cy="326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A2A48A00-5043-440B-AD07-ECFE3CE35CC9}"/>
                </a:ext>
              </a:extLst>
            </p:cNvPr>
            <p:cNvGrpSpPr/>
            <p:nvPr/>
          </p:nvGrpSpPr>
          <p:grpSpPr>
            <a:xfrm>
              <a:off x="13896024" y="23364144"/>
              <a:ext cx="2924092" cy="2472864"/>
              <a:chOff x="20644443" y="8576685"/>
              <a:chExt cx="2924092" cy="2472864"/>
            </a:xfrm>
          </p:grpSpPr>
          <p:sp>
            <p:nvSpPr>
              <p:cNvPr id="179" name="Arrow: Right 178">
                <a:extLst>
                  <a:ext uri="{FF2B5EF4-FFF2-40B4-BE49-F238E27FC236}">
                    <a16:creationId xmlns:a16="http://schemas.microsoft.com/office/drawing/2014/main" id="{513771FB-C4C2-4B3C-BC9F-BBD4404BCDD7}"/>
                  </a:ext>
                </a:extLst>
              </p:cNvPr>
              <p:cNvSpPr/>
              <p:nvPr/>
            </p:nvSpPr>
            <p:spPr>
              <a:xfrm>
                <a:off x="21496220" y="8941633"/>
                <a:ext cx="429768" cy="237744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76553D46-0F22-4508-8967-6E80A5E9D9AD}"/>
                  </a:ext>
                </a:extLst>
              </p:cNvPr>
              <p:cNvGrpSpPr/>
              <p:nvPr/>
            </p:nvGrpSpPr>
            <p:grpSpPr>
              <a:xfrm>
                <a:off x="20644443" y="8576685"/>
                <a:ext cx="607894" cy="766478"/>
                <a:chOff x="13709604" y="10368311"/>
                <a:chExt cx="607894" cy="766478"/>
              </a:xfrm>
            </p:grpSpPr>
            <p:sp>
              <p:nvSpPr>
                <p:cNvPr id="196" name="Isosceles Triangle 195">
                  <a:extLst>
                    <a:ext uri="{FF2B5EF4-FFF2-40B4-BE49-F238E27FC236}">
                      <a16:creationId xmlns:a16="http://schemas.microsoft.com/office/drawing/2014/main" id="{DF7FC8C9-7FDB-485B-A862-E8FED1090996}"/>
                    </a:ext>
                  </a:extLst>
                </p:cNvPr>
                <p:cNvSpPr/>
                <p:nvPr/>
              </p:nvSpPr>
              <p:spPr>
                <a:xfrm rot="2700000">
                  <a:off x="13813365" y="10531613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CE82A6A5-8814-44C0-9276-06CEF888BC1B}"/>
                    </a:ext>
                  </a:extLst>
                </p:cNvPr>
                <p:cNvSpPr/>
                <p:nvPr/>
              </p:nvSpPr>
              <p:spPr>
                <a:xfrm>
                  <a:off x="13709605" y="10549573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87E43F86-3287-42F6-8F8E-DA0BD23867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9604" y="10549572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536C260A-E9DD-4C63-B059-6857E855A9CC}"/>
                  </a:ext>
                </a:extLst>
              </p:cNvPr>
              <p:cNvSpPr/>
              <p:nvPr/>
            </p:nvSpPr>
            <p:spPr>
              <a:xfrm>
                <a:off x="22500284" y="8986547"/>
                <a:ext cx="1051560" cy="12801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Arrow: Right 181">
                <a:extLst>
                  <a:ext uri="{FF2B5EF4-FFF2-40B4-BE49-F238E27FC236}">
                    <a16:creationId xmlns:a16="http://schemas.microsoft.com/office/drawing/2014/main" id="{7E17B25A-F75C-4903-B493-9A0A850C5DBC}"/>
                  </a:ext>
                </a:extLst>
              </p:cNvPr>
              <p:cNvSpPr/>
              <p:nvPr/>
            </p:nvSpPr>
            <p:spPr>
              <a:xfrm>
                <a:off x="21496220" y="9671636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E3A5B3F1-006F-4A6A-B77B-DDB2173F3415}"/>
                  </a:ext>
                </a:extLst>
              </p:cNvPr>
              <p:cNvGrpSpPr/>
              <p:nvPr/>
            </p:nvGrpSpPr>
            <p:grpSpPr>
              <a:xfrm>
                <a:off x="20644443" y="9306688"/>
                <a:ext cx="607894" cy="766478"/>
                <a:chOff x="13709604" y="11198972"/>
                <a:chExt cx="607894" cy="766478"/>
              </a:xfrm>
            </p:grpSpPr>
            <p:sp>
              <p:nvSpPr>
                <p:cNvPr id="193" name="Isosceles Triangle 192">
                  <a:extLst>
                    <a:ext uri="{FF2B5EF4-FFF2-40B4-BE49-F238E27FC236}">
                      <a16:creationId xmlns:a16="http://schemas.microsoft.com/office/drawing/2014/main" id="{18FEF9F5-CAF4-468C-BE17-C4ED63A4C528}"/>
                    </a:ext>
                  </a:extLst>
                </p:cNvPr>
                <p:cNvSpPr/>
                <p:nvPr/>
              </p:nvSpPr>
              <p:spPr>
                <a:xfrm rot="2700000">
                  <a:off x="13813365" y="11362274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9D8A6718-0DDA-47AB-AE0C-9117B567A88D}"/>
                    </a:ext>
                  </a:extLst>
                </p:cNvPr>
                <p:cNvSpPr/>
                <p:nvPr/>
              </p:nvSpPr>
              <p:spPr>
                <a:xfrm>
                  <a:off x="13709605" y="11380234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859568C5-5AD6-4C99-A6DD-2989ABBCD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9604" y="11380233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6F885F6A-A4A0-451A-A170-DDD90EE2581D}"/>
                  </a:ext>
                </a:extLst>
              </p:cNvPr>
              <p:cNvSpPr/>
              <p:nvPr/>
            </p:nvSpPr>
            <p:spPr>
              <a:xfrm>
                <a:off x="22500284" y="9716550"/>
                <a:ext cx="1051560" cy="12801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Arrow: Right 184">
                <a:extLst>
                  <a:ext uri="{FF2B5EF4-FFF2-40B4-BE49-F238E27FC236}">
                    <a16:creationId xmlns:a16="http://schemas.microsoft.com/office/drawing/2014/main" id="{A589F078-1670-4F22-804D-14BE0CBE55EF}"/>
                  </a:ext>
                </a:extLst>
              </p:cNvPr>
              <p:cNvSpPr/>
              <p:nvPr/>
            </p:nvSpPr>
            <p:spPr>
              <a:xfrm>
                <a:off x="21512911" y="10648019"/>
                <a:ext cx="429768" cy="237744"/>
              </a:xfrm>
              <a:prstGeom prst="rightArrow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78F25C75-6F26-46BC-98FA-C06449B01812}"/>
                  </a:ext>
                </a:extLst>
              </p:cNvPr>
              <p:cNvGrpSpPr/>
              <p:nvPr/>
            </p:nvGrpSpPr>
            <p:grpSpPr>
              <a:xfrm>
                <a:off x="20661134" y="10283071"/>
                <a:ext cx="607894" cy="766478"/>
                <a:chOff x="13709604" y="12783982"/>
                <a:chExt cx="607894" cy="766478"/>
              </a:xfrm>
            </p:grpSpPr>
            <p:sp>
              <p:nvSpPr>
                <p:cNvPr id="190" name="Isosceles Triangle 189">
                  <a:extLst>
                    <a:ext uri="{FF2B5EF4-FFF2-40B4-BE49-F238E27FC236}">
                      <a16:creationId xmlns:a16="http://schemas.microsoft.com/office/drawing/2014/main" id="{B064F686-6B6B-4C1A-AF8B-63B77E710276}"/>
                    </a:ext>
                  </a:extLst>
                </p:cNvPr>
                <p:cNvSpPr/>
                <p:nvPr/>
              </p:nvSpPr>
              <p:spPr>
                <a:xfrm rot="2700000">
                  <a:off x="13813365" y="12947284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4C367C9F-B6C3-40E0-A71E-E1064CE5E5B4}"/>
                    </a:ext>
                  </a:extLst>
                </p:cNvPr>
                <p:cNvSpPr/>
                <p:nvPr/>
              </p:nvSpPr>
              <p:spPr>
                <a:xfrm>
                  <a:off x="13709605" y="12965244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ABAD446D-41D9-447F-9D71-F93E88EFEF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709604" y="12965243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177218BF-5791-4ED8-ADBB-0EA3538F7950}"/>
                  </a:ext>
                </a:extLst>
              </p:cNvPr>
              <p:cNvSpPr/>
              <p:nvPr/>
            </p:nvSpPr>
            <p:spPr>
              <a:xfrm>
                <a:off x="22516975" y="10692933"/>
                <a:ext cx="1051560" cy="12801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366A9DBC-9254-4398-8591-B49023A8CD9F}"/>
                  </a:ext>
                </a:extLst>
              </p:cNvPr>
              <p:cNvSpPr txBox="1"/>
              <p:nvPr/>
            </p:nvSpPr>
            <p:spPr>
              <a:xfrm>
                <a:off x="22811374" y="10084026"/>
                <a:ext cx="492443" cy="27507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  <p:sp>
            <p:nvSpPr>
              <p:cNvPr id="189" name="TextBox 188">
                <a:extLst>
                  <a:ext uri="{FF2B5EF4-FFF2-40B4-BE49-F238E27FC236}">
                    <a16:creationId xmlns:a16="http://schemas.microsoft.com/office/drawing/2014/main" id="{99608DF0-5070-4372-A7E3-DD07B874A64A}"/>
                  </a:ext>
                </a:extLst>
              </p:cNvPr>
              <p:cNvSpPr txBox="1"/>
              <p:nvPr/>
            </p:nvSpPr>
            <p:spPr>
              <a:xfrm>
                <a:off x="20768002" y="10103304"/>
                <a:ext cx="492443" cy="27507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1987D23D-D0E0-4D42-89B1-65E0F382C44F}"/>
                </a:ext>
              </a:extLst>
            </p:cNvPr>
            <p:cNvGrpSpPr/>
            <p:nvPr/>
          </p:nvGrpSpPr>
          <p:grpSpPr>
            <a:xfrm>
              <a:off x="11739411" y="25767673"/>
              <a:ext cx="3973324" cy="2439551"/>
              <a:chOff x="13680263" y="13711522"/>
              <a:chExt cx="3973324" cy="2439551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70402F23-48C7-41AC-A7F0-B19518363898}"/>
                  </a:ext>
                </a:extLst>
              </p:cNvPr>
              <p:cNvGrpSpPr/>
              <p:nvPr/>
            </p:nvGrpSpPr>
            <p:grpSpPr>
              <a:xfrm>
                <a:off x="13680263" y="13711522"/>
                <a:ext cx="607894" cy="766478"/>
                <a:chOff x="13680263" y="13607108"/>
                <a:chExt cx="607894" cy="766478"/>
              </a:xfrm>
            </p:grpSpPr>
            <p:sp>
              <p:nvSpPr>
                <p:cNvPr id="176" name="Isosceles Triangle 175">
                  <a:extLst>
                    <a:ext uri="{FF2B5EF4-FFF2-40B4-BE49-F238E27FC236}">
                      <a16:creationId xmlns:a16="http://schemas.microsoft.com/office/drawing/2014/main" id="{97C231BE-7FD8-4509-A9EA-1E4DD61A8383}"/>
                    </a:ext>
                  </a:extLst>
                </p:cNvPr>
                <p:cNvSpPr/>
                <p:nvPr/>
              </p:nvSpPr>
              <p:spPr>
                <a:xfrm rot="2700000">
                  <a:off x="13784024" y="13770410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FDDAB01C-9EBD-4CA7-B185-3D02725ABDA1}"/>
                    </a:ext>
                  </a:extLst>
                </p:cNvPr>
                <p:cNvSpPr/>
                <p:nvPr/>
              </p:nvSpPr>
              <p:spPr>
                <a:xfrm>
                  <a:off x="13680264" y="13788370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BCE39B3-E8AB-4FE1-B296-236D3371C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3788369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Arrow: Right 158">
                <a:extLst>
                  <a:ext uri="{FF2B5EF4-FFF2-40B4-BE49-F238E27FC236}">
                    <a16:creationId xmlns:a16="http://schemas.microsoft.com/office/drawing/2014/main" id="{928CAF9F-AC12-4654-AB19-14D00EFAD3C9}"/>
                  </a:ext>
                </a:extLst>
              </p:cNvPr>
              <p:cNvSpPr/>
              <p:nvPr/>
            </p:nvSpPr>
            <p:spPr>
              <a:xfrm>
                <a:off x="14532040" y="14076470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7A534AEC-F8B3-4537-B069-E7AFEF0B2532}"/>
                  </a:ext>
                </a:extLst>
              </p:cNvPr>
              <p:cNvSpPr/>
              <p:nvPr/>
            </p:nvSpPr>
            <p:spPr>
              <a:xfrm>
                <a:off x="15201805" y="14121384"/>
                <a:ext cx="2451782" cy="128016"/>
              </a:xfrm>
              <a:prstGeom prst="rect">
                <a:avLst/>
              </a:prstGeom>
              <a:solidFill>
                <a:srgbClr val="CCC1DA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4CAC6EE2-A9B4-4F51-8CF5-6A61D48E40DF}"/>
                  </a:ext>
                </a:extLst>
              </p:cNvPr>
              <p:cNvGrpSpPr/>
              <p:nvPr/>
            </p:nvGrpSpPr>
            <p:grpSpPr>
              <a:xfrm>
                <a:off x="13680263" y="14437769"/>
                <a:ext cx="607894" cy="766478"/>
                <a:chOff x="13680263" y="14437769"/>
                <a:chExt cx="607894" cy="766478"/>
              </a:xfrm>
            </p:grpSpPr>
            <p:sp>
              <p:nvSpPr>
                <p:cNvPr id="172" name="Isosceles Triangle 171">
                  <a:extLst>
                    <a:ext uri="{FF2B5EF4-FFF2-40B4-BE49-F238E27FC236}">
                      <a16:creationId xmlns:a16="http://schemas.microsoft.com/office/drawing/2014/main" id="{80A5E333-FC45-4722-9608-F66E66A1B770}"/>
                    </a:ext>
                  </a:extLst>
                </p:cNvPr>
                <p:cNvSpPr/>
                <p:nvPr/>
              </p:nvSpPr>
              <p:spPr>
                <a:xfrm rot="2700000">
                  <a:off x="13784024" y="1460107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C0B61F81-A8D6-4F3D-A37F-3E60C49DA0B6}"/>
                    </a:ext>
                  </a:extLst>
                </p:cNvPr>
                <p:cNvGrpSpPr/>
                <p:nvPr/>
              </p:nvGrpSpPr>
              <p:grpSpPr>
                <a:xfrm>
                  <a:off x="13680263" y="14619030"/>
                  <a:ext cx="585217" cy="585217"/>
                  <a:chOff x="13680263" y="14619030"/>
                  <a:chExt cx="585217" cy="585217"/>
                </a:xfrm>
              </p:grpSpPr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A8CCFD71-6145-4ADC-B21F-F093FAF9FA93}"/>
                      </a:ext>
                    </a:extLst>
                  </p:cNvPr>
                  <p:cNvSpPr/>
                  <p:nvPr/>
                </p:nvSpPr>
                <p:spPr>
                  <a:xfrm>
                    <a:off x="13680264" y="14619031"/>
                    <a:ext cx="585216" cy="585216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5" name="Straight Connector 174">
                    <a:extLst>
                      <a:ext uri="{FF2B5EF4-FFF2-40B4-BE49-F238E27FC236}">
                        <a16:creationId xmlns:a16="http://schemas.microsoft.com/office/drawing/2014/main" id="{D9DA0CFB-B5FB-44D1-A2B9-FEB3D79A6F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80263" y="14619030"/>
                    <a:ext cx="585216" cy="585216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62" name="Arrow: Right 161">
                <a:extLst>
                  <a:ext uri="{FF2B5EF4-FFF2-40B4-BE49-F238E27FC236}">
                    <a16:creationId xmlns:a16="http://schemas.microsoft.com/office/drawing/2014/main" id="{B5656AB5-6F34-4F04-9B9D-DA0CC00F54EB}"/>
                  </a:ext>
                </a:extLst>
              </p:cNvPr>
              <p:cNvSpPr/>
              <p:nvPr/>
            </p:nvSpPr>
            <p:spPr>
              <a:xfrm>
                <a:off x="14532040" y="14802717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B0402B84-8048-4034-87B5-4412B1A7BE23}"/>
                  </a:ext>
                </a:extLst>
              </p:cNvPr>
              <p:cNvSpPr/>
              <p:nvPr/>
            </p:nvSpPr>
            <p:spPr>
              <a:xfrm>
                <a:off x="15201805" y="14847631"/>
                <a:ext cx="2451782" cy="128016"/>
              </a:xfrm>
              <a:prstGeom prst="rect">
                <a:avLst/>
              </a:prstGeom>
              <a:solidFill>
                <a:srgbClr val="CCC1DA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71CE7574-D49F-416A-80DD-5DEE99327204}"/>
                  </a:ext>
                </a:extLst>
              </p:cNvPr>
              <p:cNvGrpSpPr/>
              <p:nvPr/>
            </p:nvGrpSpPr>
            <p:grpSpPr>
              <a:xfrm>
                <a:off x="13680263" y="15384595"/>
                <a:ext cx="607894" cy="766478"/>
                <a:chOff x="13680263" y="16022779"/>
                <a:chExt cx="607894" cy="766478"/>
              </a:xfrm>
            </p:grpSpPr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B66E3205-7E4C-424F-B0A5-479207D655FA}"/>
                    </a:ext>
                  </a:extLst>
                </p:cNvPr>
                <p:cNvSpPr/>
                <p:nvPr/>
              </p:nvSpPr>
              <p:spPr>
                <a:xfrm>
                  <a:off x="13680264" y="16204041"/>
                  <a:ext cx="585216" cy="585216"/>
                </a:xfrm>
                <a:prstGeom prst="rect">
                  <a:avLst/>
                </a:prstGeom>
                <a:solidFill>
                  <a:schemeClr val="bg1"/>
                </a:solidFill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Isosceles Triangle 169">
                  <a:extLst>
                    <a:ext uri="{FF2B5EF4-FFF2-40B4-BE49-F238E27FC236}">
                      <a16:creationId xmlns:a16="http://schemas.microsoft.com/office/drawing/2014/main" id="{85FD7AE7-2E4B-414C-BF6F-DDB8D41EAA59}"/>
                    </a:ext>
                  </a:extLst>
                </p:cNvPr>
                <p:cNvSpPr/>
                <p:nvPr/>
              </p:nvSpPr>
              <p:spPr>
                <a:xfrm rot="2700000">
                  <a:off x="13784024" y="1618608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63A34577-6A5A-47F2-8BA1-B52035D01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620404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5" name="Arrow: Right 164">
                <a:extLst>
                  <a:ext uri="{FF2B5EF4-FFF2-40B4-BE49-F238E27FC236}">
                    <a16:creationId xmlns:a16="http://schemas.microsoft.com/office/drawing/2014/main" id="{AF85AC3C-FB73-4717-A203-240A6E3941E7}"/>
                  </a:ext>
                </a:extLst>
              </p:cNvPr>
              <p:cNvSpPr/>
              <p:nvPr/>
            </p:nvSpPr>
            <p:spPr>
              <a:xfrm>
                <a:off x="14532040" y="15749543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AF1667B2-CABF-4A96-8E62-CFB1E0CAF734}"/>
                  </a:ext>
                </a:extLst>
              </p:cNvPr>
              <p:cNvSpPr/>
              <p:nvPr/>
            </p:nvSpPr>
            <p:spPr>
              <a:xfrm>
                <a:off x="15201805" y="15794457"/>
                <a:ext cx="2451782" cy="128016"/>
              </a:xfrm>
              <a:prstGeom prst="rect">
                <a:avLst/>
              </a:prstGeom>
              <a:solidFill>
                <a:srgbClr val="CCC1DA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31325B37-2BA0-493F-BD7C-BFA431084528}"/>
                  </a:ext>
                </a:extLst>
              </p:cNvPr>
              <p:cNvSpPr txBox="1"/>
              <p:nvPr/>
            </p:nvSpPr>
            <p:spPr>
              <a:xfrm>
                <a:off x="16231331" y="15204246"/>
                <a:ext cx="492443" cy="8502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D7B8688F-B1FA-4E89-8EB6-7014AB990658}"/>
                  </a:ext>
                </a:extLst>
              </p:cNvPr>
              <p:cNvSpPr txBox="1"/>
              <p:nvPr/>
            </p:nvSpPr>
            <p:spPr>
              <a:xfrm>
                <a:off x="13819288" y="15218337"/>
                <a:ext cx="492443" cy="326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A4A4019-D145-4DD8-AD9B-1B7213223B32}"/>
                </a:ext>
              </a:extLst>
            </p:cNvPr>
            <p:cNvGrpSpPr/>
            <p:nvPr/>
          </p:nvGrpSpPr>
          <p:grpSpPr>
            <a:xfrm>
              <a:off x="17735657" y="23397457"/>
              <a:ext cx="4264742" cy="2439551"/>
              <a:chOff x="27441054" y="6191465"/>
              <a:chExt cx="4264742" cy="2439551"/>
            </a:xfrm>
          </p:grpSpPr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20B115FD-2983-440B-A796-23206690E7C8}"/>
                  </a:ext>
                </a:extLst>
              </p:cNvPr>
              <p:cNvGrpSpPr/>
              <p:nvPr/>
            </p:nvGrpSpPr>
            <p:grpSpPr>
              <a:xfrm>
                <a:off x="27441054" y="6191465"/>
                <a:ext cx="607894" cy="766478"/>
                <a:chOff x="13680263" y="13607108"/>
                <a:chExt cx="607894" cy="766478"/>
              </a:xfrm>
            </p:grpSpPr>
            <p:sp>
              <p:nvSpPr>
                <p:cNvPr id="155" name="Isosceles Triangle 154">
                  <a:extLst>
                    <a:ext uri="{FF2B5EF4-FFF2-40B4-BE49-F238E27FC236}">
                      <a16:creationId xmlns:a16="http://schemas.microsoft.com/office/drawing/2014/main" id="{C818A0C2-7436-40B3-BEC3-7173585659D7}"/>
                    </a:ext>
                  </a:extLst>
                </p:cNvPr>
                <p:cNvSpPr/>
                <p:nvPr/>
              </p:nvSpPr>
              <p:spPr>
                <a:xfrm rot="2700000">
                  <a:off x="13784024" y="13770410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D0B6E637-6CCF-49FE-9C92-DAAE1CA49862}"/>
                    </a:ext>
                  </a:extLst>
                </p:cNvPr>
                <p:cNvSpPr/>
                <p:nvPr/>
              </p:nvSpPr>
              <p:spPr>
                <a:xfrm>
                  <a:off x="13680264" y="13788370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015078BB-3313-4170-86FD-687EDD4E31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3788369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8" name="Arrow: Right 137">
                <a:extLst>
                  <a:ext uri="{FF2B5EF4-FFF2-40B4-BE49-F238E27FC236}">
                    <a16:creationId xmlns:a16="http://schemas.microsoft.com/office/drawing/2014/main" id="{5A948A3B-1896-4172-B148-A006C3817654}"/>
                  </a:ext>
                </a:extLst>
              </p:cNvPr>
              <p:cNvSpPr/>
              <p:nvPr/>
            </p:nvSpPr>
            <p:spPr>
              <a:xfrm>
                <a:off x="28292831" y="6556413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DE67DB62-1269-456D-9637-E23837373AAE}"/>
                  </a:ext>
                </a:extLst>
              </p:cNvPr>
              <p:cNvSpPr/>
              <p:nvPr/>
            </p:nvSpPr>
            <p:spPr>
              <a:xfrm>
                <a:off x="28962596" y="6601327"/>
                <a:ext cx="2743200" cy="128016"/>
              </a:xfrm>
              <a:prstGeom prst="rect">
                <a:avLst/>
              </a:prstGeom>
              <a:solidFill>
                <a:srgbClr val="D99694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1A9B88DD-8227-470E-8476-2BDF46143BE9}"/>
                  </a:ext>
                </a:extLst>
              </p:cNvPr>
              <p:cNvGrpSpPr/>
              <p:nvPr/>
            </p:nvGrpSpPr>
            <p:grpSpPr>
              <a:xfrm>
                <a:off x="27441054" y="6917712"/>
                <a:ext cx="607894" cy="766478"/>
                <a:chOff x="13680263" y="14437769"/>
                <a:chExt cx="607894" cy="766478"/>
              </a:xfrm>
            </p:grpSpPr>
            <p:sp>
              <p:nvSpPr>
                <p:cNvPr id="151" name="Isosceles Triangle 150">
                  <a:extLst>
                    <a:ext uri="{FF2B5EF4-FFF2-40B4-BE49-F238E27FC236}">
                      <a16:creationId xmlns:a16="http://schemas.microsoft.com/office/drawing/2014/main" id="{83612410-40D5-43AE-A799-6F22BC3654FC}"/>
                    </a:ext>
                  </a:extLst>
                </p:cNvPr>
                <p:cNvSpPr/>
                <p:nvPr/>
              </p:nvSpPr>
              <p:spPr>
                <a:xfrm rot="2700000">
                  <a:off x="13784024" y="1460107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52" name="Group 151">
                  <a:extLst>
                    <a:ext uri="{FF2B5EF4-FFF2-40B4-BE49-F238E27FC236}">
                      <a16:creationId xmlns:a16="http://schemas.microsoft.com/office/drawing/2014/main" id="{D15D2356-EB17-40BE-A39E-88E73D79688D}"/>
                    </a:ext>
                  </a:extLst>
                </p:cNvPr>
                <p:cNvGrpSpPr/>
                <p:nvPr/>
              </p:nvGrpSpPr>
              <p:grpSpPr>
                <a:xfrm>
                  <a:off x="13680263" y="14619030"/>
                  <a:ext cx="585217" cy="585217"/>
                  <a:chOff x="13680263" y="14619030"/>
                  <a:chExt cx="585217" cy="585217"/>
                </a:xfrm>
              </p:grpSpPr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C8ADBF4B-D89F-4AD9-A4B6-458A67DE6DCC}"/>
                      </a:ext>
                    </a:extLst>
                  </p:cNvPr>
                  <p:cNvSpPr/>
                  <p:nvPr/>
                </p:nvSpPr>
                <p:spPr>
                  <a:xfrm>
                    <a:off x="13680264" y="14619031"/>
                    <a:ext cx="585216" cy="585216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54" name="Straight Connector 153">
                    <a:extLst>
                      <a:ext uri="{FF2B5EF4-FFF2-40B4-BE49-F238E27FC236}">
                        <a16:creationId xmlns:a16="http://schemas.microsoft.com/office/drawing/2014/main" id="{F3116E29-8C96-44C4-AB99-13327776F2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680263" y="14619030"/>
                    <a:ext cx="585216" cy="585216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41" name="Arrow: Right 140">
                <a:extLst>
                  <a:ext uri="{FF2B5EF4-FFF2-40B4-BE49-F238E27FC236}">
                    <a16:creationId xmlns:a16="http://schemas.microsoft.com/office/drawing/2014/main" id="{04A37B78-9BD9-490F-AF5B-43C974AEB160}"/>
                  </a:ext>
                </a:extLst>
              </p:cNvPr>
              <p:cNvSpPr/>
              <p:nvPr/>
            </p:nvSpPr>
            <p:spPr>
              <a:xfrm>
                <a:off x="28292831" y="7282660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0341AFA-4C3D-4365-AFAF-87DFF294DEFF}"/>
                  </a:ext>
                </a:extLst>
              </p:cNvPr>
              <p:cNvSpPr/>
              <p:nvPr/>
            </p:nvSpPr>
            <p:spPr>
              <a:xfrm>
                <a:off x="28962596" y="7327574"/>
                <a:ext cx="2743200" cy="128016"/>
              </a:xfrm>
              <a:prstGeom prst="rect">
                <a:avLst/>
              </a:prstGeom>
              <a:solidFill>
                <a:srgbClr val="D99694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29FCE404-77F1-4687-A5A6-8302E264085D}"/>
                  </a:ext>
                </a:extLst>
              </p:cNvPr>
              <p:cNvGrpSpPr/>
              <p:nvPr/>
            </p:nvGrpSpPr>
            <p:grpSpPr>
              <a:xfrm>
                <a:off x="27441054" y="7864538"/>
                <a:ext cx="607894" cy="766478"/>
                <a:chOff x="13680263" y="16022779"/>
                <a:chExt cx="607894" cy="766478"/>
              </a:xfrm>
            </p:grpSpPr>
            <p:sp>
              <p:nvSpPr>
                <p:cNvPr id="148" name="Isosceles Triangle 147">
                  <a:extLst>
                    <a:ext uri="{FF2B5EF4-FFF2-40B4-BE49-F238E27FC236}">
                      <a16:creationId xmlns:a16="http://schemas.microsoft.com/office/drawing/2014/main" id="{E12D64E5-F760-4DF3-846F-C49B08C66D57}"/>
                    </a:ext>
                  </a:extLst>
                </p:cNvPr>
                <p:cNvSpPr/>
                <p:nvPr/>
              </p:nvSpPr>
              <p:spPr>
                <a:xfrm rot="2700000">
                  <a:off x="13784024" y="16186081"/>
                  <a:ext cx="667436" cy="340831"/>
                </a:xfrm>
                <a:prstGeom prst="triangle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9" name="Rectangle 148">
                  <a:extLst>
                    <a:ext uri="{FF2B5EF4-FFF2-40B4-BE49-F238E27FC236}">
                      <a16:creationId xmlns:a16="http://schemas.microsoft.com/office/drawing/2014/main" id="{0DC32D96-DBEA-4790-BC8D-DD83D01EF087}"/>
                    </a:ext>
                  </a:extLst>
                </p:cNvPr>
                <p:cNvSpPr/>
                <p:nvPr/>
              </p:nvSpPr>
              <p:spPr>
                <a:xfrm>
                  <a:off x="13680264" y="1620404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4F55909D-69CC-402F-9902-678B7E7B74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620404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4" name="Arrow: Right 143">
                <a:extLst>
                  <a:ext uri="{FF2B5EF4-FFF2-40B4-BE49-F238E27FC236}">
                    <a16:creationId xmlns:a16="http://schemas.microsoft.com/office/drawing/2014/main" id="{729C7F10-F632-4ACB-856B-9D9AFD3EB10C}"/>
                  </a:ext>
                </a:extLst>
              </p:cNvPr>
              <p:cNvSpPr/>
              <p:nvPr/>
            </p:nvSpPr>
            <p:spPr>
              <a:xfrm>
                <a:off x="28292831" y="8229486"/>
                <a:ext cx="432262" cy="241558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7EAB6D0B-ADDB-4CCE-9AA6-2FC09BDEADA5}"/>
                  </a:ext>
                </a:extLst>
              </p:cNvPr>
              <p:cNvSpPr/>
              <p:nvPr/>
            </p:nvSpPr>
            <p:spPr>
              <a:xfrm>
                <a:off x="28962596" y="8274400"/>
                <a:ext cx="2743200" cy="128016"/>
              </a:xfrm>
              <a:prstGeom prst="rect">
                <a:avLst/>
              </a:prstGeom>
              <a:solidFill>
                <a:srgbClr val="D99694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5AA9CEF-DF29-4720-B95C-C7C6AA2F54BD}"/>
                  </a:ext>
                </a:extLst>
              </p:cNvPr>
              <p:cNvSpPr txBox="1"/>
              <p:nvPr/>
            </p:nvSpPr>
            <p:spPr>
              <a:xfrm>
                <a:off x="30195681" y="7683163"/>
                <a:ext cx="492443" cy="8502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F41DC945-72F6-4536-8BF3-494DE091B5D2}"/>
                  </a:ext>
                </a:extLst>
              </p:cNvPr>
              <p:cNvSpPr txBox="1"/>
              <p:nvPr/>
            </p:nvSpPr>
            <p:spPr>
              <a:xfrm>
                <a:off x="27580078" y="7698280"/>
                <a:ext cx="492443" cy="326463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sz="2000" b="1" dirty="0"/>
                  <a:t>…</a:t>
                </a:r>
              </a:p>
            </p:txBody>
          </p:sp>
        </p:grpSp>
        <p:sp>
          <p:nvSpPr>
            <p:cNvPr id="126" name="Arrow: Right 125">
              <a:extLst>
                <a:ext uri="{FF2B5EF4-FFF2-40B4-BE49-F238E27FC236}">
                  <a16:creationId xmlns:a16="http://schemas.microsoft.com/office/drawing/2014/main" id="{93045E93-5796-4300-8EE8-4016A7C16EF0}"/>
                </a:ext>
              </a:extLst>
            </p:cNvPr>
            <p:cNvSpPr/>
            <p:nvPr/>
          </p:nvSpPr>
          <p:spPr>
            <a:xfrm rot="5400000">
              <a:off x="13576403" y="28543450"/>
              <a:ext cx="672622" cy="313573"/>
            </a:xfrm>
            <a:prstGeom prst="rightArrow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3660282C-7359-41E8-86F2-498A1CA105F3}"/>
                </a:ext>
              </a:extLst>
            </p:cNvPr>
            <p:cNvSpPr/>
            <p:nvPr/>
          </p:nvSpPr>
          <p:spPr>
            <a:xfrm>
              <a:off x="13147801" y="26031906"/>
              <a:ext cx="2696306" cy="2099033"/>
            </a:xfrm>
            <a:prstGeom prst="roundRect">
              <a:avLst>
                <a:gd name="adj" fmla="val 6544"/>
              </a:avLst>
            </a:prstGeom>
            <a:noFill/>
            <a:ln w="38100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00AAB498-9521-4454-BB9B-9F58475CC414}"/>
                </a:ext>
              </a:extLst>
            </p:cNvPr>
            <p:cNvSpPr/>
            <p:nvPr/>
          </p:nvSpPr>
          <p:spPr>
            <a:xfrm>
              <a:off x="15623322" y="23650643"/>
              <a:ext cx="1333926" cy="2088381"/>
            </a:xfrm>
            <a:prstGeom prst="roundRect">
              <a:avLst>
                <a:gd name="adj" fmla="val 6544"/>
              </a:avLst>
            </a:prstGeom>
            <a:noFill/>
            <a:ln w="38100" cap="flat" cmpd="sng" algn="ctr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Arrow: Right 128">
              <a:extLst>
                <a:ext uri="{FF2B5EF4-FFF2-40B4-BE49-F238E27FC236}">
                  <a16:creationId xmlns:a16="http://schemas.microsoft.com/office/drawing/2014/main" id="{40882830-E833-4FF7-89D1-421C017ECE6B}"/>
                </a:ext>
              </a:extLst>
            </p:cNvPr>
            <p:cNvSpPr/>
            <p:nvPr/>
          </p:nvSpPr>
          <p:spPr>
            <a:xfrm rot="6401513" flipV="1">
              <a:off x="14648358" y="27386057"/>
              <a:ext cx="3163606" cy="311694"/>
            </a:xfrm>
            <a:prstGeom prst="rightArrow">
              <a:avLst/>
            </a:prstGeom>
            <a:solidFill>
              <a:srgbClr val="D7E4BD"/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5C9A088-3882-40F0-BD94-3A85FC53691E}"/>
                </a:ext>
              </a:extLst>
            </p:cNvPr>
            <p:cNvSpPr/>
            <p:nvPr/>
          </p:nvSpPr>
          <p:spPr>
            <a:xfrm>
              <a:off x="18492056" y="26060216"/>
              <a:ext cx="2286000" cy="2099033"/>
            </a:xfrm>
            <a:prstGeom prst="roundRect">
              <a:avLst>
                <a:gd name="adj" fmla="val 6544"/>
              </a:avLst>
            </a:prstGeom>
            <a:noFill/>
            <a:ln w="38100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Arrow: Right 130">
              <a:extLst>
                <a:ext uri="{FF2B5EF4-FFF2-40B4-BE49-F238E27FC236}">
                  <a16:creationId xmlns:a16="http://schemas.microsoft.com/office/drawing/2014/main" id="{0451F100-55B4-4C8E-ABDF-28D8924B1248}"/>
                </a:ext>
              </a:extLst>
            </p:cNvPr>
            <p:cNvSpPr/>
            <p:nvPr/>
          </p:nvSpPr>
          <p:spPr>
            <a:xfrm rot="8843886" flipV="1">
              <a:off x="17114872" y="28616673"/>
              <a:ext cx="1264321" cy="334510"/>
            </a:xfrm>
            <a:prstGeom prst="rightArrow">
              <a:avLst/>
            </a:prstGeom>
            <a:solidFill>
              <a:srgbClr val="FCD5B5"/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8088E2CF-C785-46EC-B4E3-85AE743C0B2C}"/>
                </a:ext>
              </a:extLst>
            </p:cNvPr>
            <p:cNvSpPr/>
            <p:nvPr/>
          </p:nvSpPr>
          <p:spPr>
            <a:xfrm>
              <a:off x="19123276" y="23670322"/>
              <a:ext cx="3016822" cy="2082851"/>
            </a:xfrm>
            <a:prstGeom prst="roundRect">
              <a:avLst>
                <a:gd name="adj" fmla="val 6544"/>
              </a:avLst>
            </a:prstGeom>
            <a:noFill/>
            <a:ln w="38100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Arrow: Right 132">
              <a:extLst>
                <a:ext uri="{FF2B5EF4-FFF2-40B4-BE49-F238E27FC236}">
                  <a16:creationId xmlns:a16="http://schemas.microsoft.com/office/drawing/2014/main" id="{CC6F1C86-FD58-48E4-A11E-4A946EAE70B1}"/>
                </a:ext>
              </a:extLst>
            </p:cNvPr>
            <p:cNvSpPr/>
            <p:nvPr/>
          </p:nvSpPr>
          <p:spPr>
            <a:xfrm rot="6194274" flipV="1">
              <a:off x="19723474" y="27410709"/>
              <a:ext cx="3143500" cy="328566"/>
            </a:xfrm>
            <a:prstGeom prst="rightArrow">
              <a:avLst/>
            </a:prstGeom>
            <a:solidFill>
              <a:srgbClr val="D99694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9F646DF-BEA2-4C76-A77D-0C273802CE61}"/>
                </a:ext>
              </a:extLst>
            </p:cNvPr>
            <p:cNvSpPr txBox="1"/>
            <p:nvPr/>
          </p:nvSpPr>
          <p:spPr>
            <a:xfrm>
              <a:off x="12617587" y="23707896"/>
              <a:ext cx="1311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Session 1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4C907A1-4EB0-48D3-8E39-B10CB4663F7B}"/>
                </a:ext>
              </a:extLst>
            </p:cNvPr>
            <p:cNvSpPr txBox="1"/>
            <p:nvPr/>
          </p:nvSpPr>
          <p:spPr>
            <a:xfrm>
              <a:off x="12617587" y="24369584"/>
              <a:ext cx="13115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Session 2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241F53C-7455-4E36-BFB0-F13E17B3AF6A}"/>
                </a:ext>
              </a:extLst>
            </p:cNvPr>
            <p:cNvSpPr txBox="1"/>
            <p:nvPr/>
          </p:nvSpPr>
          <p:spPr>
            <a:xfrm>
              <a:off x="12474920" y="25378278"/>
              <a:ext cx="14542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Session 10</a:t>
              </a:r>
            </a:p>
          </p:txBody>
        </p:sp>
      </p:grpSp>
      <p:pic>
        <p:nvPicPr>
          <p:cNvPr id="220" name="Picture 219">
            <a:extLst>
              <a:ext uri="{FF2B5EF4-FFF2-40B4-BE49-F238E27FC236}">
                <a16:creationId xmlns:a16="http://schemas.microsoft.com/office/drawing/2014/main" id="{711C14B4-1810-4CC4-9C3F-41F127104F84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621548" y="6343357"/>
            <a:ext cx="11456062" cy="2167031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D55840C-FB89-4A2A-88AB-F8133A3BC746}"/>
              </a:ext>
            </a:extLst>
          </p:cNvPr>
          <p:cNvGrpSpPr/>
          <p:nvPr/>
        </p:nvGrpSpPr>
        <p:grpSpPr>
          <a:xfrm>
            <a:off x="10743667" y="10841755"/>
            <a:ext cx="11248825" cy="1690628"/>
            <a:chOff x="10795591" y="9556314"/>
            <a:chExt cx="9849592" cy="1709986"/>
          </a:xfrm>
        </p:grpSpPr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BDF507F-F839-41E2-B4E2-4F7598BC852A}"/>
                </a:ext>
              </a:extLst>
            </p:cNvPr>
            <p:cNvSpPr txBox="1"/>
            <p:nvPr/>
          </p:nvSpPr>
          <p:spPr>
            <a:xfrm>
              <a:off x="11191498" y="9972943"/>
              <a:ext cx="1584980" cy="37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Default (DMN)</a:t>
              </a: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23601CF-A991-4E39-A2B7-826D62F108F2}"/>
                </a:ext>
              </a:extLst>
            </p:cNvPr>
            <p:cNvSpPr txBox="1"/>
            <p:nvPr/>
          </p:nvSpPr>
          <p:spPr>
            <a:xfrm>
              <a:off x="11192492" y="10376813"/>
              <a:ext cx="1745020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F943EB7B-42EC-4306-B55B-520304C96118}"/>
                </a:ext>
              </a:extLst>
            </p:cNvPr>
            <p:cNvSpPr txBox="1"/>
            <p:nvPr/>
          </p:nvSpPr>
          <p:spPr>
            <a:xfrm>
              <a:off x="14627575" y="9972943"/>
              <a:ext cx="845470" cy="37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883C27A3-BDC4-4BBD-A1BC-5164377E7EFA}"/>
                </a:ext>
              </a:extLst>
            </p:cNvPr>
            <p:cNvSpPr txBox="1"/>
            <p:nvPr/>
          </p:nvSpPr>
          <p:spPr>
            <a:xfrm>
              <a:off x="14627575" y="10765052"/>
              <a:ext cx="2081829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478ABDD-7E64-4B22-887F-FFB8A268B526}"/>
                </a:ext>
              </a:extLst>
            </p:cNvPr>
            <p:cNvSpPr txBox="1"/>
            <p:nvPr/>
          </p:nvSpPr>
          <p:spPr>
            <a:xfrm>
              <a:off x="17422500" y="10765052"/>
              <a:ext cx="2182889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7802AF13-F65E-40CE-9425-E315EB628BDE}"/>
                </a:ext>
              </a:extLst>
            </p:cNvPr>
            <p:cNvSpPr txBox="1"/>
            <p:nvPr/>
          </p:nvSpPr>
          <p:spPr>
            <a:xfrm>
              <a:off x="17422500" y="9972944"/>
              <a:ext cx="3125964" cy="37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Frontal-parietal control (FPN)</a:t>
              </a: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B50E3B4D-00F0-4BBD-8A4A-CBA32C1C1080}"/>
                </a:ext>
              </a:extLst>
            </p:cNvPr>
            <p:cNvSpPr/>
            <p:nvPr/>
          </p:nvSpPr>
          <p:spPr>
            <a:xfrm>
              <a:off x="11070691" y="1084745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EEA0E9D9-1D69-45F0-BE4E-A207054CDA61}"/>
                </a:ext>
              </a:extLst>
            </p:cNvPr>
            <p:cNvSpPr/>
            <p:nvPr/>
          </p:nvSpPr>
          <p:spPr>
            <a:xfrm>
              <a:off x="14506771" y="10461160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7B831270-3F79-4214-A0D1-0AB336D479E6}"/>
                </a:ext>
              </a:extLst>
            </p:cNvPr>
            <p:cNvSpPr/>
            <p:nvPr/>
          </p:nvSpPr>
          <p:spPr>
            <a:xfrm>
              <a:off x="14506771" y="10055352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0B048FDA-F446-4477-AAF2-104020F628C5}"/>
                </a:ext>
              </a:extLst>
            </p:cNvPr>
            <p:cNvSpPr/>
            <p:nvPr/>
          </p:nvSpPr>
          <p:spPr>
            <a:xfrm>
              <a:off x="14506771" y="1084745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0307240-E373-46CB-925E-4DF11F607DDC}"/>
                </a:ext>
              </a:extLst>
            </p:cNvPr>
            <p:cNvSpPr/>
            <p:nvPr/>
          </p:nvSpPr>
          <p:spPr>
            <a:xfrm>
              <a:off x="17301692" y="1084745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3679DF0F-C98F-4FB0-B882-7A206B45C47D}"/>
                </a:ext>
              </a:extLst>
            </p:cNvPr>
            <p:cNvSpPr/>
            <p:nvPr/>
          </p:nvSpPr>
          <p:spPr>
            <a:xfrm>
              <a:off x="11072384" y="10055352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722697DC-32DF-4466-8613-F4CF122AD0C6}"/>
                </a:ext>
              </a:extLst>
            </p:cNvPr>
            <p:cNvSpPr/>
            <p:nvPr/>
          </p:nvSpPr>
          <p:spPr>
            <a:xfrm>
              <a:off x="11071685" y="10461160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C9FF9AF1-F550-45F1-BC58-EBD0A913AABD}"/>
                </a:ext>
              </a:extLst>
            </p:cNvPr>
            <p:cNvSpPr/>
            <p:nvPr/>
          </p:nvSpPr>
          <p:spPr>
            <a:xfrm>
              <a:off x="17301699" y="10055352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83386488-F17C-4060-924B-408738AE8FB2}"/>
                </a:ext>
              </a:extLst>
            </p:cNvPr>
            <p:cNvSpPr txBox="1"/>
            <p:nvPr/>
          </p:nvSpPr>
          <p:spPr>
            <a:xfrm>
              <a:off x="11191498" y="10765052"/>
              <a:ext cx="2643272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AC80A253-D502-4A3E-8332-96D67244FD25}"/>
                </a:ext>
              </a:extLst>
            </p:cNvPr>
            <p:cNvSpPr txBox="1"/>
            <p:nvPr/>
          </p:nvSpPr>
          <p:spPr>
            <a:xfrm>
              <a:off x="14627575" y="10376813"/>
              <a:ext cx="992631" cy="3735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817BB39-62E6-4C60-9645-5B092EF70646}"/>
                </a:ext>
              </a:extLst>
            </p:cNvPr>
            <p:cNvSpPr txBox="1"/>
            <p:nvPr/>
          </p:nvSpPr>
          <p:spPr>
            <a:xfrm>
              <a:off x="13958246" y="9556314"/>
              <a:ext cx="3524282" cy="466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41" name="Rounded Rectangle 251">
              <a:extLst>
                <a:ext uri="{FF2B5EF4-FFF2-40B4-BE49-F238E27FC236}">
                  <a16:creationId xmlns:a16="http://schemas.microsoft.com/office/drawing/2014/main" id="{C26119CB-B1DD-4BFE-8940-8A029B8C5FE1}"/>
                </a:ext>
              </a:extLst>
            </p:cNvPr>
            <p:cNvSpPr/>
            <p:nvPr/>
          </p:nvSpPr>
          <p:spPr>
            <a:xfrm>
              <a:off x="10795591" y="9603274"/>
              <a:ext cx="9849592" cy="1663026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4" name="Rectangle 303">
              <a:extLst>
                <a:ext uri="{FF2B5EF4-FFF2-40B4-BE49-F238E27FC236}">
                  <a16:creationId xmlns:a16="http://schemas.microsoft.com/office/drawing/2014/main" id="{C26FAE3D-9081-4A6A-85E1-9098C65216E9}"/>
                </a:ext>
              </a:extLst>
            </p:cNvPr>
            <p:cNvSpPr/>
            <p:nvPr/>
          </p:nvSpPr>
          <p:spPr>
            <a:xfrm>
              <a:off x="17302686" y="10461160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latin typeface="Helvetica"/>
                <a:cs typeface="Helvetica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:a16="http://schemas.microsoft.com/office/drawing/2014/main" id="{308921BD-29E0-4F92-8315-AE77364DB7D1}"/>
                </a:ext>
              </a:extLst>
            </p:cNvPr>
            <p:cNvSpPr txBox="1"/>
            <p:nvPr/>
          </p:nvSpPr>
          <p:spPr>
            <a:xfrm>
              <a:off x="17423493" y="10376814"/>
              <a:ext cx="2420243" cy="3735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Helvetica"/>
                  <a:cs typeface="Helvetica"/>
                </a:rPr>
                <a:t>Dorsal Attention (DAN)</a:t>
              </a:r>
            </a:p>
          </p:txBody>
        </p:sp>
      </p:grp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E241AC20-FEDC-48FA-815C-74B48CC4CF9F}"/>
              </a:ext>
            </a:extLst>
          </p:cNvPr>
          <p:cNvCxnSpPr>
            <a:cxnSpLocks/>
          </p:cNvCxnSpPr>
          <p:nvPr/>
        </p:nvCxnSpPr>
        <p:spPr>
          <a:xfrm>
            <a:off x="10535396" y="6019800"/>
            <a:ext cx="1170830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EC586586-8EA2-4E49-BE2A-42034DCCECD4}"/>
              </a:ext>
            </a:extLst>
          </p:cNvPr>
          <p:cNvSpPr txBox="1"/>
          <p:nvPr/>
        </p:nvSpPr>
        <p:spPr>
          <a:xfrm>
            <a:off x="10894082" y="5210840"/>
            <a:ext cx="10987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44" name="Snip Diagonal Corner Rectangle 46">
            <a:extLst>
              <a:ext uri="{FF2B5EF4-FFF2-40B4-BE49-F238E27FC236}">
                <a16:creationId xmlns:a16="http://schemas.microsoft.com/office/drawing/2014/main" id="{A0C6FA51-F374-4221-BCF3-311EE5F40611}"/>
              </a:ext>
            </a:extLst>
          </p:cNvPr>
          <p:cNvSpPr/>
          <p:nvPr/>
        </p:nvSpPr>
        <p:spPr>
          <a:xfrm>
            <a:off x="10532413" y="5114971"/>
            <a:ext cx="11711289" cy="10045427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8C54248-A05B-463D-974C-885D059D4209}"/>
              </a:ext>
            </a:extLst>
          </p:cNvPr>
          <p:cNvSpPr txBox="1"/>
          <p:nvPr/>
        </p:nvSpPr>
        <p:spPr>
          <a:xfrm>
            <a:off x="10703281" y="12663567"/>
            <a:ext cx="1137432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6" indent="-398466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6" indent="-398466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8466" indent="-398466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6177F33B-7D31-4DDF-87D8-D5BB01E331D1}"/>
              </a:ext>
            </a:extLst>
          </p:cNvPr>
          <p:cNvSpPr txBox="1"/>
          <p:nvPr/>
        </p:nvSpPr>
        <p:spPr>
          <a:xfrm>
            <a:off x="10548943" y="8488005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959FE9A1-F399-4A85-85F3-4180994B59F3}"/>
              </a:ext>
            </a:extLst>
          </p:cNvPr>
          <p:cNvSpPr txBox="1"/>
          <p:nvPr/>
        </p:nvSpPr>
        <p:spPr>
          <a:xfrm>
            <a:off x="10591199" y="6090251"/>
            <a:ext cx="2949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248" name="Picture 247">
            <a:extLst>
              <a:ext uri="{FF2B5EF4-FFF2-40B4-BE49-F238E27FC236}">
                <a16:creationId xmlns:a16="http://schemas.microsoft.com/office/drawing/2014/main" id="{0619D788-FC7E-4F6B-8A6A-55BA23F0D10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18460257" y="14375631"/>
            <a:ext cx="3573664" cy="627241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89C280A4-1618-4C5F-9B23-73FD0D958E2E}"/>
              </a:ext>
            </a:extLst>
          </p:cNvPr>
          <p:cNvSpPr txBox="1"/>
          <p:nvPr/>
        </p:nvSpPr>
        <p:spPr>
          <a:xfrm>
            <a:off x="17747743" y="14327409"/>
            <a:ext cx="2754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/>
                <a:cs typeface="Helvetica"/>
              </a:rPr>
              <a:t>Scale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7FA27B3-4269-4879-B94F-D6794C524DD5}"/>
              </a:ext>
            </a:extLst>
          </p:cNvPr>
          <p:cNvSpPr txBox="1"/>
          <p:nvPr/>
        </p:nvSpPr>
        <p:spPr>
          <a:xfrm>
            <a:off x="10181698" y="29715972"/>
            <a:ext cx="11814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81081" lvl="1" indent="-42386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Each participant contributes equal amount of variance to the first component.</a:t>
            </a:r>
          </a:p>
          <a:p>
            <a:pPr marL="981081" lvl="1" indent="-42386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Between- and within-network connectivity of each participant also contribute equal amount of variance to the first component.</a:t>
            </a:r>
          </a:p>
          <a:p>
            <a:pPr marL="981081" lvl="1" indent="-423865">
              <a:buFont typeface="Arial" panose="020B0604020202020204" pitchFamily="34" charset="0"/>
              <a:buChar char="•"/>
            </a:pPr>
            <a:endParaRPr lang="en-US" sz="3600" u="sng" dirty="0">
              <a:solidFill>
                <a:srgbClr val="53734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673BF02-0328-4CD2-B12D-090EBC78D6CC}"/>
              </a:ext>
            </a:extLst>
          </p:cNvPr>
          <p:cNvGrpSpPr/>
          <p:nvPr/>
        </p:nvGrpSpPr>
        <p:grpSpPr>
          <a:xfrm>
            <a:off x="10692041" y="16788485"/>
            <a:ext cx="11517540" cy="2321174"/>
            <a:chOff x="10515983" y="17765376"/>
            <a:chExt cx="12333229" cy="2485561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90FDD7F1-32F2-4E2A-B3E3-D321E88573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290253" y="18757207"/>
              <a:ext cx="795306" cy="795304"/>
              <a:chOff x="10776317" y="15732952"/>
              <a:chExt cx="585217" cy="585217"/>
            </a:xfrm>
          </p:grpSpPr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B4E39A8E-745E-4A0D-87AD-088E91D11296}"/>
                  </a:ext>
                </a:extLst>
              </p:cNvPr>
              <p:cNvSpPr/>
              <p:nvPr/>
            </p:nvSpPr>
            <p:spPr>
              <a:xfrm>
                <a:off x="10776318" y="15732953"/>
                <a:ext cx="585216" cy="585216"/>
              </a:xfrm>
              <a:prstGeom prst="rect">
                <a:avLst/>
              </a:prstGeom>
              <a:solidFill>
                <a:srgbClr val="4BAAC3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8C2151F6-08FE-4235-BE8F-F858C011BD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6317" y="1573295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D20F62EF-8AFF-457E-9407-83DACA1FE237}"/>
                </a:ext>
              </a:extLst>
            </p:cNvPr>
            <p:cNvSpPr txBox="1"/>
            <p:nvPr/>
          </p:nvSpPr>
          <p:spPr>
            <a:xfrm>
              <a:off x="20521740" y="17773485"/>
              <a:ext cx="2327472" cy="70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</a:rPr>
                <a:t>Fisher’s </a:t>
              </a:r>
              <a:br>
                <a:rPr lang="en-US" sz="2000" dirty="0">
                  <a:latin typeface="Helvetica" pitchFamily="2" charset="0"/>
                </a:rPr>
              </a:br>
              <a:r>
                <a:rPr lang="en-US" sz="2000" dirty="0">
                  <a:latin typeface="Helvetica" pitchFamily="2" charset="0"/>
                </a:rPr>
                <a:t>Z-transformed</a:t>
              </a:r>
            </a:p>
          </p:txBody>
        </p:sp>
        <p:grpSp>
          <p:nvGrpSpPr>
            <p:cNvPr id="254" name="Group 253">
              <a:extLst>
                <a:ext uri="{FF2B5EF4-FFF2-40B4-BE49-F238E27FC236}">
                  <a16:creationId xmlns:a16="http://schemas.microsoft.com/office/drawing/2014/main" id="{3158F39A-5871-4FD5-B200-D19BAA41D211}"/>
                </a:ext>
              </a:extLst>
            </p:cNvPr>
            <p:cNvGrpSpPr/>
            <p:nvPr/>
          </p:nvGrpSpPr>
          <p:grpSpPr>
            <a:xfrm>
              <a:off x="10515983" y="17765376"/>
              <a:ext cx="10319305" cy="2485561"/>
              <a:chOff x="319366" y="28154343"/>
              <a:chExt cx="7732941" cy="1862597"/>
            </a:xfrm>
          </p:grpSpPr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C82C6263-DAE5-490E-B2CF-2825E2CA18CB}"/>
                  </a:ext>
                </a:extLst>
              </p:cNvPr>
              <p:cNvSpPr/>
              <p:nvPr/>
            </p:nvSpPr>
            <p:spPr>
              <a:xfrm>
                <a:off x="6365866" y="28832474"/>
                <a:ext cx="180616" cy="194386"/>
              </a:xfrm>
              <a:prstGeom prst="rect">
                <a:avLst/>
              </a:prstGeom>
              <a:solidFill>
                <a:srgbClr val="46AAC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6" name="Picture 255">
                <a:extLst>
                  <a:ext uri="{FF2B5EF4-FFF2-40B4-BE49-F238E27FC236}">
                    <a16:creationId xmlns:a16="http://schemas.microsoft.com/office/drawing/2014/main" id="{920801F3-80F1-4C3A-AE99-BBD465E43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9366" y="28459152"/>
                <a:ext cx="2429362" cy="1532522"/>
              </a:xfrm>
              <a:prstGeom prst="rect">
                <a:avLst/>
              </a:prstGeom>
            </p:spPr>
          </p:pic>
          <p:grpSp>
            <p:nvGrpSpPr>
              <p:cNvPr id="257" name="Group 256">
                <a:extLst>
                  <a:ext uri="{FF2B5EF4-FFF2-40B4-BE49-F238E27FC236}">
                    <a16:creationId xmlns:a16="http://schemas.microsoft.com/office/drawing/2014/main" id="{D7CC2383-A313-4A3F-98B0-ECE5E3FE9F93}"/>
                  </a:ext>
                </a:extLst>
              </p:cNvPr>
              <p:cNvGrpSpPr/>
              <p:nvPr/>
            </p:nvGrpSpPr>
            <p:grpSpPr>
              <a:xfrm>
                <a:off x="5766172" y="28154343"/>
                <a:ext cx="2108424" cy="1473435"/>
                <a:chOff x="19481690" y="12313576"/>
                <a:chExt cx="2108424" cy="1473435"/>
              </a:xfrm>
            </p:grpSpPr>
            <p:sp>
              <p:nvSpPr>
                <p:cNvPr id="273" name="TextBox 272">
                  <a:extLst>
                    <a:ext uri="{FF2B5EF4-FFF2-40B4-BE49-F238E27FC236}">
                      <a16:creationId xmlns:a16="http://schemas.microsoft.com/office/drawing/2014/main" id="{AC20B251-5220-4F75-8516-E1D842D56607}"/>
                    </a:ext>
                  </a:extLst>
                </p:cNvPr>
                <p:cNvSpPr txBox="1"/>
                <p:nvPr/>
              </p:nvSpPr>
              <p:spPr>
                <a:xfrm>
                  <a:off x="19481690" y="12313576"/>
                  <a:ext cx="2108424" cy="5304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 Neue"/>
                      <a:cs typeface="Helvetica Neue"/>
                    </a:rPr>
                    <a:t>Cross correlation </a:t>
                  </a:r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between</a:t>
                  </a:r>
                  <a:r>
                    <a:rPr lang="en-US" sz="2000" dirty="0">
                      <a:latin typeface="Helvetica Neue"/>
                      <a:cs typeface="Helvetica Neue"/>
                    </a:rPr>
                    <a:t> parcels</a:t>
                  </a:r>
                </a:p>
              </p:txBody>
            </p:sp>
            <p:grpSp>
              <p:nvGrpSpPr>
                <p:cNvPr id="274" name="Group 273">
                  <a:extLst>
                    <a:ext uri="{FF2B5EF4-FFF2-40B4-BE49-F238E27FC236}">
                      <a16:creationId xmlns:a16="http://schemas.microsoft.com/office/drawing/2014/main" id="{C372A871-7CE9-4F7C-BB0D-2B26458D8DF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20081384" y="12991707"/>
                  <a:ext cx="795302" cy="795304"/>
                  <a:chOff x="6435165" y="4883064"/>
                  <a:chExt cx="426609" cy="426609"/>
                </a:xfrm>
              </p:grpSpPr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A0D1C76A-AD85-40BE-9A29-62C55B521466}"/>
                      </a:ext>
                    </a:extLst>
                  </p:cNvPr>
                  <p:cNvSpPr/>
                  <p:nvPr/>
                </p:nvSpPr>
                <p:spPr>
                  <a:xfrm>
                    <a:off x="6435165" y="4883064"/>
                    <a:ext cx="426609" cy="426609"/>
                  </a:xfrm>
                  <a:prstGeom prst="rect">
                    <a:avLst/>
                  </a:prstGeom>
                  <a:noFill/>
                  <a:ln w="57150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76" name="Straight Connector 275">
                    <a:extLst>
                      <a:ext uri="{FF2B5EF4-FFF2-40B4-BE49-F238E27FC236}">
                        <a16:creationId xmlns:a16="http://schemas.microsoft.com/office/drawing/2014/main" id="{0F909809-5BC9-41C2-A54C-16CDF3DD82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435166" y="4883064"/>
                    <a:ext cx="424456" cy="426609"/>
                  </a:xfrm>
                  <a:prstGeom prst="line">
                    <a:avLst/>
                  </a:prstGeom>
                  <a:ln w="571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58" name="Arrow: Right 257">
                <a:extLst>
                  <a:ext uri="{FF2B5EF4-FFF2-40B4-BE49-F238E27FC236}">
                    <a16:creationId xmlns:a16="http://schemas.microsoft.com/office/drawing/2014/main" id="{72E0D463-961F-4E57-82DD-22BDF20C1F64}"/>
                  </a:ext>
                </a:extLst>
              </p:cNvPr>
              <p:cNvSpPr/>
              <p:nvPr/>
            </p:nvSpPr>
            <p:spPr>
              <a:xfrm>
                <a:off x="7562631" y="29118774"/>
                <a:ext cx="489676" cy="233996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60BBA706-48C9-4255-BB00-3F46DD0526A6}"/>
                  </a:ext>
                </a:extLst>
              </p:cNvPr>
              <p:cNvGrpSpPr/>
              <p:nvPr/>
            </p:nvGrpSpPr>
            <p:grpSpPr>
              <a:xfrm>
                <a:off x="2428013" y="28160398"/>
                <a:ext cx="3909948" cy="1856542"/>
                <a:chOff x="26205374" y="12581488"/>
                <a:chExt cx="3909948" cy="1856542"/>
              </a:xfrm>
            </p:grpSpPr>
            <p:grpSp>
              <p:nvGrpSpPr>
                <p:cNvPr id="260" name="Group 259">
                  <a:extLst>
                    <a:ext uri="{FF2B5EF4-FFF2-40B4-BE49-F238E27FC236}">
                      <a16:creationId xmlns:a16="http://schemas.microsoft.com/office/drawing/2014/main" id="{5C6F5367-E27C-45B6-B197-819A4C16C477}"/>
                    </a:ext>
                  </a:extLst>
                </p:cNvPr>
                <p:cNvGrpSpPr/>
                <p:nvPr/>
              </p:nvGrpSpPr>
              <p:grpSpPr>
                <a:xfrm>
                  <a:off x="26205374" y="12581488"/>
                  <a:ext cx="3219091" cy="1856542"/>
                  <a:chOff x="2852983" y="-358813"/>
                  <a:chExt cx="4355569" cy="1856542"/>
                </a:xfrm>
              </p:grpSpPr>
              <p:grpSp>
                <p:nvGrpSpPr>
                  <p:cNvPr id="263" name="Group 262">
                    <a:extLst>
                      <a:ext uri="{FF2B5EF4-FFF2-40B4-BE49-F238E27FC236}">
                        <a16:creationId xmlns:a16="http://schemas.microsoft.com/office/drawing/2014/main" id="{9C644614-68DB-40AB-A3AF-14BC64FE0BCA}"/>
                      </a:ext>
                    </a:extLst>
                  </p:cNvPr>
                  <p:cNvGrpSpPr/>
                  <p:nvPr/>
                </p:nvGrpSpPr>
                <p:grpSpPr>
                  <a:xfrm>
                    <a:off x="2852983" y="211593"/>
                    <a:ext cx="4203994" cy="977525"/>
                    <a:chOff x="3333741" y="141543"/>
                    <a:chExt cx="3301417" cy="861135"/>
                  </a:xfrm>
                </p:grpSpPr>
                <p:pic>
                  <p:nvPicPr>
                    <p:cNvPr id="266" name="Picture 265">
                      <a:extLst>
                        <a:ext uri="{FF2B5EF4-FFF2-40B4-BE49-F238E27FC236}">
                          <a16:creationId xmlns:a16="http://schemas.microsoft.com/office/drawing/2014/main" id="{39386BDB-F1BC-41A6-850F-71B96F517C7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7"/>
                    <a:srcRect t="-1" b="14815"/>
                    <a:stretch/>
                  </p:blipFill>
                  <p:spPr>
                    <a:xfrm>
                      <a:off x="4022697" y="141543"/>
                      <a:ext cx="2612461" cy="818826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267" name="Straight Connector 266">
                      <a:extLst>
                        <a:ext uri="{FF2B5EF4-FFF2-40B4-BE49-F238E27FC236}">
                          <a16:creationId xmlns:a16="http://schemas.microsoft.com/office/drawing/2014/main" id="{C2514999-AC8F-45FE-9AC1-C52D0032492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3333741" y="594072"/>
                      <a:ext cx="804399" cy="401481"/>
                    </a:xfrm>
                    <a:prstGeom prst="line">
                      <a:avLst/>
                    </a:prstGeom>
                    <a:ln w="28575" cmpd="sng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Straight Connector 267">
                      <a:extLst>
                        <a:ext uri="{FF2B5EF4-FFF2-40B4-BE49-F238E27FC236}">
                          <a16:creationId xmlns:a16="http://schemas.microsoft.com/office/drawing/2014/main" id="{6230CA8A-BCC4-4739-83E7-EE9E7E278C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138141" y="182005"/>
                      <a:ext cx="2427341" cy="2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9" name="Straight Connector 268">
                      <a:extLst>
                        <a:ext uri="{FF2B5EF4-FFF2-40B4-BE49-F238E27FC236}">
                          <a16:creationId xmlns:a16="http://schemas.microsoft.com/office/drawing/2014/main" id="{4EE2FAE7-E350-479C-8702-310C210B5C2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4138141" y="185913"/>
                      <a:ext cx="0" cy="816765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Straight Connector 269">
                      <a:extLst>
                        <a:ext uri="{FF2B5EF4-FFF2-40B4-BE49-F238E27FC236}">
                          <a16:creationId xmlns:a16="http://schemas.microsoft.com/office/drawing/2014/main" id="{63677360-F38C-4A24-8511-EB658C6FAD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3345364" y="197356"/>
                      <a:ext cx="796838" cy="393722"/>
                    </a:xfrm>
                    <a:prstGeom prst="line">
                      <a:avLst/>
                    </a:prstGeom>
                    <a:ln w="28575" cmpd="sng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Straight Connector 270">
                      <a:extLst>
                        <a:ext uri="{FF2B5EF4-FFF2-40B4-BE49-F238E27FC236}">
                          <a16:creationId xmlns:a16="http://schemas.microsoft.com/office/drawing/2014/main" id="{C3EDB630-A505-40C8-8AE6-4E38BAB433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6572185" y="182694"/>
                      <a:ext cx="0" cy="816765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Straight Connector 271">
                      <a:extLst>
                        <a:ext uri="{FF2B5EF4-FFF2-40B4-BE49-F238E27FC236}">
                          <a16:creationId xmlns:a16="http://schemas.microsoft.com/office/drawing/2014/main" id="{A91C99CF-129F-4505-AD70-78FB8EC52A0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4138141" y="1001348"/>
                      <a:ext cx="2427341" cy="2"/>
                    </a:xfrm>
                    <a:prstGeom prst="line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0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7AE85E4B-CEDF-4F03-8AE0-95DF35F152C1}"/>
                      </a:ext>
                    </a:extLst>
                  </p:cNvPr>
                  <p:cNvSpPr txBox="1"/>
                  <p:nvPr/>
                </p:nvSpPr>
                <p:spPr>
                  <a:xfrm>
                    <a:off x="3651484" y="-358813"/>
                    <a:ext cx="3557068" cy="53046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latin typeface="Helvetica" panose="020B0604020202020204" pitchFamily="34" charset="0"/>
                        <a:cs typeface="Helvetica" panose="020B0604020202020204" pitchFamily="34" charset="0"/>
                      </a:rPr>
                      <a:t>Parcel’s mean time series during resting-state scan</a:t>
                    </a:r>
                  </a:p>
                </p:txBody>
              </p:sp>
              <p:sp>
                <p:nvSpPr>
                  <p:cNvPr id="265" name="TextBox 264">
                    <a:extLst>
                      <a:ext uri="{FF2B5EF4-FFF2-40B4-BE49-F238E27FC236}">
                        <a16:creationId xmlns:a16="http://schemas.microsoft.com/office/drawing/2014/main" id="{8B7AD5B6-2142-414C-A48E-904EFEA4A0FD}"/>
                      </a:ext>
                    </a:extLst>
                  </p:cNvPr>
                  <p:cNvSpPr txBox="1"/>
                  <p:nvPr/>
                </p:nvSpPr>
                <p:spPr>
                  <a:xfrm>
                    <a:off x="4880778" y="1197900"/>
                    <a:ext cx="1481061" cy="2998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dirty="0">
                        <a:latin typeface="Helvetica Neue"/>
                        <a:cs typeface="Helvetica Neue"/>
                      </a:rPr>
                      <a:t>Frames</a:t>
                    </a:r>
                  </a:p>
                </p:txBody>
              </p:sp>
            </p:grp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A8989D09-EB31-4B40-BE1E-17F0123C1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9256998" y="13447950"/>
                  <a:ext cx="857889" cy="667125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Straight Connector 261">
                  <a:extLst>
                    <a:ext uri="{FF2B5EF4-FFF2-40B4-BE49-F238E27FC236}">
                      <a16:creationId xmlns:a16="http://schemas.microsoft.com/office/drawing/2014/main" id="{8BB00E85-47A9-4C58-A167-7369C75F59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9253778" y="13209380"/>
                  <a:ext cx="861544" cy="61748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79" name="Arrow: Right 278">
            <a:extLst>
              <a:ext uri="{FF2B5EF4-FFF2-40B4-BE49-F238E27FC236}">
                <a16:creationId xmlns:a16="http://schemas.microsoft.com/office/drawing/2014/main" id="{F35150A5-9CE7-43A1-9082-5D8B242B050C}"/>
              </a:ext>
            </a:extLst>
          </p:cNvPr>
          <p:cNvSpPr/>
          <p:nvPr/>
        </p:nvSpPr>
        <p:spPr>
          <a:xfrm rot="5400000">
            <a:off x="17628048" y="19306670"/>
            <a:ext cx="653453" cy="31225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892C0793-9E5A-4BBE-9217-13D33A4236F9}"/>
              </a:ext>
            </a:extLst>
          </p:cNvPr>
          <p:cNvGrpSpPr/>
          <p:nvPr/>
        </p:nvGrpSpPr>
        <p:grpSpPr>
          <a:xfrm>
            <a:off x="11629131" y="26729797"/>
            <a:ext cx="10614287" cy="2967502"/>
            <a:chOff x="-127223" y="3383486"/>
            <a:chExt cx="4040011" cy="1357075"/>
          </a:xfrm>
        </p:grpSpPr>
        <p:sp>
          <p:nvSpPr>
            <p:cNvPr id="281" name="TextBox 280">
              <a:extLst>
                <a:ext uri="{FF2B5EF4-FFF2-40B4-BE49-F238E27FC236}">
                  <a16:creationId xmlns:a16="http://schemas.microsoft.com/office/drawing/2014/main" id="{BC35E255-C344-4031-89B9-B2E550D766F3}"/>
                </a:ext>
              </a:extLst>
            </p:cNvPr>
            <p:cNvSpPr txBox="1"/>
            <p:nvPr/>
          </p:nvSpPr>
          <p:spPr>
            <a:xfrm>
              <a:off x="-127223" y="3933429"/>
              <a:ext cx="960103" cy="21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➗ 𝛿</a:t>
              </a:r>
              <a:r>
                <a:rPr lang="en-US" sz="2400" baseline="-25000" dirty="0">
                  <a:latin typeface="Helvetica" pitchFamily="2" charset="0"/>
                </a:rPr>
                <a:t>1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8C803079-0530-4608-93DE-EF593ECCE1B1}"/>
                </a:ext>
              </a:extLst>
            </p:cNvPr>
            <p:cNvSpPr txBox="1"/>
            <p:nvPr/>
          </p:nvSpPr>
          <p:spPr>
            <a:xfrm>
              <a:off x="-95727" y="4360536"/>
              <a:ext cx="498119" cy="21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➗ 𝛿’</a:t>
              </a:r>
              <a:r>
                <a:rPr lang="en-US" sz="2400" baseline="-25000" dirty="0">
                  <a:latin typeface="Helvetica" pitchFamily="2" charset="0"/>
                </a:rPr>
                <a:t>1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FB07EF8A-475E-497B-91A1-092A92CD847A}"/>
                </a:ext>
              </a:extLst>
            </p:cNvPr>
            <p:cNvSpPr txBox="1"/>
            <p:nvPr/>
          </p:nvSpPr>
          <p:spPr>
            <a:xfrm>
              <a:off x="257072" y="4360536"/>
              <a:ext cx="556361" cy="38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Helvetica" pitchFamily="2" charset="0"/>
                </a:rPr>
                <a:t>➗ 𝛿’</a:t>
              </a:r>
              <a:r>
                <a:rPr lang="en-US" sz="2400" baseline="-25000" dirty="0">
                  <a:latin typeface="Helvetica" pitchFamily="2" charset="0"/>
                </a:rPr>
                <a:t>1</a:t>
              </a:r>
            </a:p>
            <a:p>
              <a:pPr algn="ctr"/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284" name="TextBox 283">
              <a:extLst>
                <a:ext uri="{FF2B5EF4-FFF2-40B4-BE49-F238E27FC236}">
                  <a16:creationId xmlns:a16="http://schemas.microsoft.com/office/drawing/2014/main" id="{E611A08E-9C7E-4E6B-A60B-A66D8F7D5D05}"/>
                </a:ext>
              </a:extLst>
            </p:cNvPr>
            <p:cNvSpPr txBox="1"/>
            <p:nvPr/>
          </p:nvSpPr>
          <p:spPr>
            <a:xfrm>
              <a:off x="711141" y="4349093"/>
              <a:ext cx="3201647" cy="380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  <a:cs typeface="Arial" panose="020B0604020202020204" pitchFamily="34" charset="0"/>
                </a:rPr>
                <a:t>Normalize between/within edge block by its first singular value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285" name="TextBox 284">
              <a:extLst>
                <a:ext uri="{FF2B5EF4-FFF2-40B4-BE49-F238E27FC236}">
                  <a16:creationId xmlns:a16="http://schemas.microsoft.com/office/drawing/2014/main" id="{636B0090-CE93-4748-B2C0-DD28A777D2F3}"/>
                </a:ext>
              </a:extLst>
            </p:cNvPr>
            <p:cNvSpPr txBox="1"/>
            <p:nvPr/>
          </p:nvSpPr>
          <p:spPr>
            <a:xfrm>
              <a:off x="570979" y="3931401"/>
              <a:ext cx="3261343" cy="211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Helvetica" pitchFamily="2" charset="0"/>
                  <a:cs typeface="Arial" panose="020B0604020202020204" pitchFamily="34" charset="0"/>
                </a:rPr>
                <a:t>Normalize subject block by its first singular value, and then…</a:t>
              </a:r>
              <a:endParaRPr lang="en-US" sz="2400" dirty="0">
                <a:latin typeface="Helvetica" pitchFamily="2" charset="0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55B1742E-53BC-4D0B-89DD-5E6E7B45AEA5}"/>
                </a:ext>
              </a:extLst>
            </p:cNvPr>
            <p:cNvSpPr/>
            <p:nvPr/>
          </p:nvSpPr>
          <p:spPr>
            <a:xfrm>
              <a:off x="3336481" y="3383486"/>
              <a:ext cx="554083" cy="2166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tx1"/>
                  </a:solidFill>
                  <a:latin typeface="Helvetica" pitchFamily="2" charset="0"/>
                </a:rPr>
                <a:t>PCA</a:t>
              </a:r>
            </a:p>
          </p:txBody>
        </p:sp>
        <p:sp>
          <p:nvSpPr>
            <p:cNvPr id="287" name="Arrow: Down 764">
              <a:extLst>
                <a:ext uri="{FF2B5EF4-FFF2-40B4-BE49-F238E27FC236}">
                  <a16:creationId xmlns:a16="http://schemas.microsoft.com/office/drawing/2014/main" id="{0103E973-D57E-4B62-B974-EA2F7C869833}"/>
                </a:ext>
              </a:extLst>
            </p:cNvPr>
            <p:cNvSpPr/>
            <p:nvPr/>
          </p:nvSpPr>
          <p:spPr>
            <a:xfrm rot="16200000">
              <a:off x="3180342" y="3416475"/>
              <a:ext cx="137631" cy="130970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88" name="Right Brace 287">
            <a:extLst>
              <a:ext uri="{FF2B5EF4-FFF2-40B4-BE49-F238E27FC236}">
                <a16:creationId xmlns:a16="http://schemas.microsoft.com/office/drawing/2014/main" id="{D0BC1115-9EBC-41D8-9D48-CC5AF0F87919}"/>
              </a:ext>
            </a:extLst>
          </p:cNvPr>
          <p:cNvSpPr/>
          <p:nvPr/>
        </p:nvSpPr>
        <p:spPr>
          <a:xfrm rot="5400000">
            <a:off x="12847089" y="26925007"/>
            <a:ext cx="166815" cy="1706804"/>
          </a:xfrm>
          <a:prstGeom prst="rightBrace">
            <a:avLst>
              <a:gd name="adj1" fmla="val 75412"/>
              <a:gd name="adj2" fmla="val 4988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89" name="Right Brace 288">
            <a:extLst>
              <a:ext uri="{FF2B5EF4-FFF2-40B4-BE49-F238E27FC236}">
                <a16:creationId xmlns:a16="http://schemas.microsoft.com/office/drawing/2014/main" id="{FD30CD43-9897-4B47-8694-17786E887A2B}"/>
              </a:ext>
            </a:extLst>
          </p:cNvPr>
          <p:cNvSpPr/>
          <p:nvPr/>
        </p:nvSpPr>
        <p:spPr>
          <a:xfrm rot="5400000">
            <a:off x="12276710" y="28429400"/>
            <a:ext cx="116567" cy="397417"/>
          </a:xfrm>
          <a:prstGeom prst="rightBrace">
            <a:avLst>
              <a:gd name="adj1" fmla="val 34124"/>
              <a:gd name="adj2" fmla="val 4988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0" name="Right Brace 289">
            <a:extLst>
              <a:ext uri="{FF2B5EF4-FFF2-40B4-BE49-F238E27FC236}">
                <a16:creationId xmlns:a16="http://schemas.microsoft.com/office/drawing/2014/main" id="{F2ECC30E-F398-4648-9891-FDB3B233687F}"/>
              </a:ext>
            </a:extLst>
          </p:cNvPr>
          <p:cNvSpPr/>
          <p:nvPr/>
        </p:nvSpPr>
        <p:spPr>
          <a:xfrm rot="5400000">
            <a:off x="13086594" y="28075469"/>
            <a:ext cx="150319" cy="1139031"/>
          </a:xfrm>
          <a:prstGeom prst="rightBrace">
            <a:avLst>
              <a:gd name="adj1" fmla="val 75412"/>
              <a:gd name="adj2" fmla="val 49887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3C48F4B3-84E8-4834-BFA8-FEECA17701DB}"/>
              </a:ext>
            </a:extLst>
          </p:cNvPr>
          <p:cNvSpPr txBox="1"/>
          <p:nvPr/>
        </p:nvSpPr>
        <p:spPr>
          <a:xfrm>
            <a:off x="12400680" y="2594017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E2B63C1-E460-46B5-B637-9F74E4CCA533}"/>
              </a:ext>
            </a:extLst>
          </p:cNvPr>
          <p:cNvSpPr txBox="1"/>
          <p:nvPr/>
        </p:nvSpPr>
        <p:spPr>
          <a:xfrm>
            <a:off x="13759597" y="25938522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9B37D2D6-29E9-48C1-AE70-4B863462C362}"/>
              </a:ext>
            </a:extLst>
          </p:cNvPr>
          <p:cNvSpPr txBox="1"/>
          <p:nvPr/>
        </p:nvSpPr>
        <p:spPr>
          <a:xfrm>
            <a:off x="18367737" y="25937409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A0122F7-4EB3-4EA7-AABD-03837DF11356}"/>
              </a:ext>
            </a:extLst>
          </p:cNvPr>
          <p:cNvSpPr txBox="1"/>
          <p:nvPr/>
        </p:nvSpPr>
        <p:spPr>
          <a:xfrm>
            <a:off x="16646816" y="25843202"/>
            <a:ext cx="959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4055613-85BF-41B0-9527-22BF11C6BFEF}"/>
              </a:ext>
            </a:extLst>
          </p:cNvPr>
          <p:cNvSpPr txBox="1"/>
          <p:nvPr/>
        </p:nvSpPr>
        <p:spPr>
          <a:xfrm>
            <a:off x="15046498" y="2594772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7AE35EE-B3CD-4DF5-8A19-2C214C339B43}"/>
              </a:ext>
            </a:extLst>
          </p:cNvPr>
          <p:cNvSpPr txBox="1"/>
          <p:nvPr/>
        </p:nvSpPr>
        <p:spPr>
          <a:xfrm>
            <a:off x="10742184" y="26274150"/>
            <a:ext cx="1311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C16C368F-1D41-4642-B7D5-05800D203D73}"/>
              </a:ext>
            </a:extLst>
          </p:cNvPr>
          <p:cNvSpPr txBox="1"/>
          <p:nvPr/>
        </p:nvSpPr>
        <p:spPr>
          <a:xfrm>
            <a:off x="10742184" y="26535690"/>
            <a:ext cx="13115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3FDAE490-AC75-42DF-93FD-D8F54912FFCD}"/>
              </a:ext>
            </a:extLst>
          </p:cNvPr>
          <p:cNvSpPr txBox="1"/>
          <p:nvPr/>
        </p:nvSpPr>
        <p:spPr>
          <a:xfrm>
            <a:off x="10599517" y="27182247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A3AA3B29-A518-4F25-9B09-0CED2A41EC9F}"/>
              </a:ext>
            </a:extLst>
          </p:cNvPr>
          <p:cNvSpPr txBox="1"/>
          <p:nvPr/>
        </p:nvSpPr>
        <p:spPr>
          <a:xfrm>
            <a:off x="11174874" y="26883689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aphicFrame>
        <p:nvGraphicFramePr>
          <p:cNvPr id="300" name="Table 299">
            <a:extLst>
              <a:ext uri="{FF2B5EF4-FFF2-40B4-BE49-F238E27FC236}">
                <a16:creationId xmlns:a16="http://schemas.microsoft.com/office/drawing/2014/main" id="{E05EF729-54D8-40B0-9009-DE00289E5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463487"/>
              </p:ext>
            </p:extLst>
          </p:nvPr>
        </p:nvGraphicFramePr>
        <p:xfrm>
          <a:off x="12082238" y="26409388"/>
          <a:ext cx="7898792" cy="1100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364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1264219">
                  <a:extLst>
                    <a:ext uri="{9D8B030D-6E8A-4147-A177-3AD203B41FA5}">
                      <a16:colId xmlns:a16="http://schemas.microsoft.com/office/drawing/2014/main" val="1582147053"/>
                    </a:ext>
                  </a:extLst>
                </a:gridCol>
                <a:gridCol w="335983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654619">
                  <a:extLst>
                    <a:ext uri="{9D8B030D-6E8A-4147-A177-3AD203B41FA5}">
                      <a16:colId xmlns:a16="http://schemas.microsoft.com/office/drawing/2014/main" val="896990023"/>
                    </a:ext>
                  </a:extLst>
                </a:gridCol>
                <a:gridCol w="488383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111819">
                  <a:extLst>
                    <a:ext uri="{9D8B030D-6E8A-4147-A177-3AD203B41FA5}">
                      <a16:colId xmlns:a16="http://schemas.microsoft.com/office/drawing/2014/main" val="84426283"/>
                    </a:ext>
                  </a:extLst>
                </a:gridCol>
                <a:gridCol w="488383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959419">
                  <a:extLst>
                    <a:ext uri="{9D8B030D-6E8A-4147-A177-3AD203B41FA5}">
                      <a16:colId xmlns:a16="http://schemas.microsoft.com/office/drawing/2014/main" val="2131524675"/>
                    </a:ext>
                  </a:extLst>
                </a:gridCol>
                <a:gridCol w="640783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  <a:gridCol w="1492820">
                  <a:extLst>
                    <a:ext uri="{9D8B030D-6E8A-4147-A177-3AD203B41FA5}">
                      <a16:colId xmlns:a16="http://schemas.microsoft.com/office/drawing/2014/main" val="2530373694"/>
                    </a:ext>
                  </a:extLst>
                </a:gridCol>
              </a:tblGrid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20028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902BEBB4-7521-4F1F-87F2-0655DB161B8D}"/>
              </a:ext>
            </a:extLst>
          </p:cNvPr>
          <p:cNvCxnSpPr>
            <a:cxnSpLocks/>
          </p:cNvCxnSpPr>
          <p:nvPr/>
        </p:nvCxnSpPr>
        <p:spPr>
          <a:xfrm flipH="1">
            <a:off x="22470666" y="12760350"/>
            <a:ext cx="8384471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1CDA50ED-4F7E-4308-BC97-CFC67BEDBDED}"/>
              </a:ext>
            </a:extLst>
          </p:cNvPr>
          <p:cNvCxnSpPr>
            <a:cxnSpLocks/>
          </p:cNvCxnSpPr>
          <p:nvPr/>
        </p:nvCxnSpPr>
        <p:spPr>
          <a:xfrm>
            <a:off x="22474620" y="6060892"/>
            <a:ext cx="8371140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2" name="Snip Single Corner Rectangle 269">
            <a:extLst>
              <a:ext uri="{FF2B5EF4-FFF2-40B4-BE49-F238E27FC236}">
                <a16:creationId xmlns:a16="http://schemas.microsoft.com/office/drawing/2014/main" id="{2C28957A-C5FC-496E-92FE-5A4FE15ACB5D}"/>
              </a:ext>
            </a:extLst>
          </p:cNvPr>
          <p:cNvSpPr/>
          <p:nvPr/>
        </p:nvSpPr>
        <p:spPr>
          <a:xfrm rot="10800000">
            <a:off x="22519217" y="11780618"/>
            <a:ext cx="8335920" cy="20891989"/>
          </a:xfrm>
          <a:prstGeom prst="snip1Rect">
            <a:avLst>
              <a:gd name="adj" fmla="val 11236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323" name="Snip Single Corner Rectangle 270">
            <a:extLst>
              <a:ext uri="{FF2B5EF4-FFF2-40B4-BE49-F238E27FC236}">
                <a16:creationId xmlns:a16="http://schemas.microsoft.com/office/drawing/2014/main" id="{CCBF09BA-0825-4326-940B-39CD5840E4CC}"/>
              </a:ext>
            </a:extLst>
          </p:cNvPr>
          <p:cNvSpPr/>
          <p:nvPr/>
        </p:nvSpPr>
        <p:spPr>
          <a:xfrm>
            <a:off x="22474620" y="5127148"/>
            <a:ext cx="8371140" cy="6379766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7062F578-31A4-4FCD-9AEC-2FE02A893E5A}"/>
              </a:ext>
            </a:extLst>
          </p:cNvPr>
          <p:cNvSpPr txBox="1"/>
          <p:nvPr/>
        </p:nvSpPr>
        <p:spPr>
          <a:xfrm>
            <a:off x="23577478" y="5210839"/>
            <a:ext cx="6165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Simulations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A22D145F-D7E3-4D77-8D3A-89E83BD19B7C}"/>
              </a:ext>
            </a:extLst>
          </p:cNvPr>
          <p:cNvSpPr txBox="1"/>
          <p:nvPr/>
        </p:nvSpPr>
        <p:spPr>
          <a:xfrm>
            <a:off x="23120430" y="11899935"/>
            <a:ext cx="7133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2CB98B1F-C8C2-4B4B-83D2-049BA97B6099}"/>
              </a:ext>
            </a:extLst>
          </p:cNvPr>
          <p:cNvSpPr txBox="1"/>
          <p:nvPr/>
        </p:nvSpPr>
        <p:spPr>
          <a:xfrm>
            <a:off x="22621330" y="6237222"/>
            <a:ext cx="81859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4" indent="-571504">
              <a:buFont typeface="Arial" panose="020B0604020202020204" pitchFamily="34" charset="0"/>
              <a:buChar char="•"/>
            </a:pPr>
            <a:r>
              <a:rPr lang="en-US" altLang="zh-TW" sz="3600" b="1" dirty="0">
                <a:solidFill>
                  <a:srgbClr val="537349"/>
                </a:solidFill>
                <a:latin typeface="Helvetica"/>
                <a:cs typeface="Helvetica"/>
              </a:rPr>
              <a:t>Sessions selection</a:t>
            </a:r>
          </a:p>
          <a:p>
            <a:pPr marL="1028704" lvl="1" indent="-571504">
              <a:buFont typeface="Arial" panose="020B0604020202020204" pitchFamily="34" charset="0"/>
              <a:buChar char="•"/>
            </a:pPr>
            <a:r>
              <a:rPr lang="en-US" altLang="zh-TW" sz="3600" dirty="0">
                <a:solidFill>
                  <a:srgbClr val="537349"/>
                </a:solidFill>
                <a:latin typeface="Helvetica"/>
                <a:cs typeface="Helvetica"/>
              </a:rPr>
              <a:t>4 sessions from MSC were kept</a:t>
            </a:r>
          </a:p>
          <a:p>
            <a:pPr marL="1028704" lvl="1" indent="-571504">
              <a:buFont typeface="Arial" panose="020B0604020202020204" pitchFamily="34" charset="0"/>
              <a:buChar char="•"/>
            </a:pPr>
            <a:r>
              <a:rPr lang="en-US" altLang="zh-TW" sz="3600" dirty="0">
                <a:solidFill>
                  <a:srgbClr val="537349"/>
                </a:solidFill>
                <a:latin typeface="Helvetica"/>
                <a:cs typeface="Helvetica"/>
              </a:rPr>
              <a:t>Only the second and the fourth sessions were simulated</a:t>
            </a:r>
          </a:p>
          <a:p>
            <a:endParaRPr lang="en-US" altLang="zh-TW" sz="36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4" indent="-571504">
              <a:buFont typeface="Arial" panose="020B0604020202020204" pitchFamily="34" charset="0"/>
              <a:buChar char="•"/>
            </a:pPr>
            <a:r>
              <a:rPr lang="en-US" altLang="zh-TW" sz="3600" b="1" dirty="0">
                <a:solidFill>
                  <a:srgbClr val="537349"/>
                </a:solidFill>
                <a:latin typeface="Helvetica"/>
                <a:cs typeface="Helvetica"/>
              </a:rPr>
              <a:t>Simulating aging effect</a:t>
            </a:r>
          </a:p>
          <a:p>
            <a:pPr marL="1028704" lvl="1" indent="-571504">
              <a:buFont typeface="Arial" panose="020B0604020202020204" pitchFamily="34" charset="0"/>
              <a:buChar char="•"/>
            </a:pPr>
            <a:r>
              <a:rPr lang="en-US" altLang="zh-TW" sz="3600" dirty="0">
                <a:solidFill>
                  <a:srgbClr val="0070C0"/>
                </a:solidFill>
                <a:latin typeface="Helvetica"/>
                <a:cs typeface="Helvetica"/>
              </a:rPr>
              <a:t>Decreased</a:t>
            </a:r>
            <a:r>
              <a:rPr lang="en-US" altLang="zh-TW" sz="3600" dirty="0">
                <a:solidFill>
                  <a:srgbClr val="537349"/>
                </a:solidFill>
                <a:latin typeface="Helvetica"/>
                <a:cs typeface="Helvetica"/>
              </a:rPr>
              <a:t> within DMN</a:t>
            </a:r>
          </a:p>
          <a:p>
            <a:pPr marL="1028704" lvl="1" indent="-571504">
              <a:buFont typeface="Arial" panose="020B0604020202020204" pitchFamily="34" charset="0"/>
              <a:buChar char="•"/>
            </a:pPr>
            <a:r>
              <a:rPr lang="en-US" altLang="zh-TW" sz="3600" dirty="0">
                <a:solidFill>
                  <a:srgbClr val="FF0000"/>
                </a:solidFill>
                <a:latin typeface="Helvetica"/>
                <a:cs typeface="Helvetica"/>
              </a:rPr>
              <a:t>Increase</a:t>
            </a:r>
            <a:r>
              <a:rPr lang="en-US" altLang="zh-TW" sz="3600" dirty="0">
                <a:solidFill>
                  <a:srgbClr val="537349"/>
                </a:solidFill>
                <a:latin typeface="Helvetica"/>
                <a:cs typeface="Helvetica"/>
              </a:rPr>
              <a:t> between DMN and FPN</a:t>
            </a:r>
          </a:p>
          <a:p>
            <a:pPr marL="1028704" lvl="1" indent="-571504">
              <a:buFont typeface="Arial" panose="020B0604020202020204" pitchFamily="34" charset="0"/>
              <a:buChar char="•"/>
            </a:pPr>
            <a:r>
              <a:rPr lang="en-US" altLang="zh-TW" sz="3600" dirty="0">
                <a:solidFill>
                  <a:srgbClr val="FF0000"/>
                </a:solidFill>
                <a:latin typeface="Helvetica"/>
                <a:cs typeface="Helvetica"/>
              </a:rPr>
              <a:t>Increase</a:t>
            </a:r>
            <a:r>
              <a:rPr lang="en-US" altLang="zh-TW" sz="3600" dirty="0">
                <a:solidFill>
                  <a:srgbClr val="537349"/>
                </a:solidFill>
                <a:latin typeface="Helvetica"/>
                <a:cs typeface="Helvetica"/>
              </a:rPr>
              <a:t> between DMN and DAN</a:t>
            </a:r>
          </a:p>
        </p:txBody>
      </p:sp>
      <p:pic>
        <p:nvPicPr>
          <p:cNvPr id="334" name="Picture 333">
            <a:extLst>
              <a:ext uri="{FF2B5EF4-FFF2-40B4-BE49-F238E27FC236}">
                <a16:creationId xmlns:a16="http://schemas.microsoft.com/office/drawing/2014/main" id="{B4148CEE-AAC7-4643-91DF-25EDB40AF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4" r="71825"/>
          <a:stretch/>
        </p:blipFill>
        <p:spPr>
          <a:xfrm>
            <a:off x="23545609" y="12912716"/>
            <a:ext cx="5497116" cy="7147277"/>
          </a:xfrm>
          <a:prstGeom prst="rect">
            <a:avLst/>
          </a:prstGeom>
        </p:spPr>
      </p:pic>
      <p:sp>
        <p:nvSpPr>
          <p:cNvPr id="337" name="Oval 336">
            <a:extLst>
              <a:ext uri="{FF2B5EF4-FFF2-40B4-BE49-F238E27FC236}">
                <a16:creationId xmlns:a16="http://schemas.microsoft.com/office/drawing/2014/main" id="{E4A6931E-26F7-465E-A137-1D38117482D5}"/>
              </a:ext>
            </a:extLst>
          </p:cNvPr>
          <p:cNvSpPr/>
          <p:nvPr/>
        </p:nvSpPr>
        <p:spPr>
          <a:xfrm rot="19425712">
            <a:off x="28235006" y="30763632"/>
            <a:ext cx="857556" cy="126331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Arrow: Left 337">
            <a:extLst>
              <a:ext uri="{FF2B5EF4-FFF2-40B4-BE49-F238E27FC236}">
                <a16:creationId xmlns:a16="http://schemas.microsoft.com/office/drawing/2014/main" id="{29506890-A19D-450E-818D-3294F9CE3E86}"/>
              </a:ext>
            </a:extLst>
          </p:cNvPr>
          <p:cNvSpPr/>
          <p:nvPr/>
        </p:nvSpPr>
        <p:spPr>
          <a:xfrm>
            <a:off x="28571188" y="25336982"/>
            <a:ext cx="471537" cy="25464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Arrow: Left 339">
            <a:extLst>
              <a:ext uri="{FF2B5EF4-FFF2-40B4-BE49-F238E27FC236}">
                <a16:creationId xmlns:a16="http://schemas.microsoft.com/office/drawing/2014/main" id="{5FDE5530-C898-406C-8428-C3F4B0FEC44E}"/>
              </a:ext>
            </a:extLst>
          </p:cNvPr>
          <p:cNvSpPr/>
          <p:nvPr/>
        </p:nvSpPr>
        <p:spPr>
          <a:xfrm>
            <a:off x="27757626" y="25980542"/>
            <a:ext cx="471537" cy="254643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99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</TotalTime>
  <Words>495</Words>
  <Application>Microsoft Office PowerPoint</Application>
  <PresentationFormat>Custom</PresentationFormat>
  <Paragraphs>97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Helvetica Neue</vt:lpstr>
      <vt:lpstr>Arial</vt:lpstr>
      <vt:lpstr>Calibri</vt:lpstr>
      <vt:lpstr>Calibri Light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如淇 游</dc:creator>
  <cp:lastModifiedBy>如淇 游</cp:lastModifiedBy>
  <cp:revision>6</cp:revision>
  <dcterms:created xsi:type="dcterms:W3CDTF">2020-06-09T22:05:01Z</dcterms:created>
  <dcterms:modified xsi:type="dcterms:W3CDTF">2020-06-09T22:54:00Z</dcterms:modified>
</cp:coreProperties>
</file>